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Source Code Pro"/>
      <p:regular r:id="rId12"/>
      <p:bold r:id="rId13"/>
      <p:italic r:id="rId14"/>
      <p:boldItalic r:id="rId15"/>
    </p:embeddedFont>
    <p:embeddedFont>
      <p:font typeface="Oswald"/>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SourceCodePro-bold.fntdata"/><Relationship Id="rId12" Type="http://schemas.openxmlformats.org/officeDocument/2006/relationships/font" Target="fonts/SourceCodePr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boldItalic.fntdata"/><Relationship Id="rId14" Type="http://schemas.openxmlformats.org/officeDocument/2006/relationships/font" Target="fonts/SourceCodePro-italic.fntdata"/><Relationship Id="rId17" Type="http://schemas.openxmlformats.org/officeDocument/2006/relationships/font" Target="fonts/Oswald-bold.fntdata"/><Relationship Id="rId16"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1dd041ce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1dd041ce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1dd041cea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1dd041cea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1dd041cea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1dd041cea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1dd041cead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1dd041cead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1dd041cead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1dd041cead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YANG - Yet Another Next Generation</a:t>
            </a:r>
            <a:endParaRPr/>
          </a:p>
        </p:txBody>
      </p:sp>
      <p:sp>
        <p:nvSpPr>
          <p:cNvPr id="63" name="Google Shape;63;p13"/>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A.J. Ragusa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is YANG?</a:t>
            </a:r>
            <a:endParaRPr/>
          </a:p>
        </p:txBody>
      </p:sp>
      <p:sp>
        <p:nvSpPr>
          <p:cNvPr id="69" name="Google Shape;69;p1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YANG is a data modeling language, and it is used heavily for NETCONF/RESTCONF protocols but it can be used in other mechanisms as well.</a:t>
            </a:r>
            <a:endParaRPr/>
          </a:p>
          <a:p>
            <a:pPr indent="0" lvl="0" marL="0" rtl="0" algn="l">
              <a:spcBef>
                <a:spcPts val="1200"/>
              </a:spcBef>
              <a:spcAft>
                <a:spcPts val="0"/>
              </a:spcAft>
              <a:buNone/>
            </a:pPr>
            <a:r>
              <a:rPr lang="en"/>
              <a:t>YANG is an IETF RFC (6020 and 7950)</a:t>
            </a:r>
            <a:endParaRPr/>
          </a:p>
          <a:p>
            <a:pPr indent="0" lvl="0" marL="0" rtl="0" algn="l">
              <a:spcBef>
                <a:spcPts val="1200"/>
              </a:spcBef>
              <a:spcAft>
                <a:spcPts val="0"/>
              </a:spcAft>
              <a:buNone/>
            </a:pPr>
            <a:r>
              <a:rPr lang="en"/>
              <a:t>Lots of different systems use YANG internally (NSO, any NetConf/RestConf device) but it is more flexible than just for those</a:t>
            </a:r>
            <a:endParaRPr/>
          </a:p>
          <a:p>
            <a:pPr indent="0" lvl="0" marL="0" rtl="0" algn="l">
              <a:spcBef>
                <a:spcPts val="1200"/>
              </a:spcBef>
              <a:spcAft>
                <a:spcPts val="0"/>
              </a:spcAft>
              <a:buNone/>
            </a:pPr>
            <a:r>
              <a:rPr lang="en"/>
              <a:t>You can model almost anything in YANG</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does it look like</a:t>
            </a:r>
            <a:endParaRPr/>
          </a:p>
        </p:txBody>
      </p:sp>
      <p:pic>
        <p:nvPicPr>
          <p:cNvPr id="75" name="Google Shape;75;p15"/>
          <p:cNvPicPr preferRelativeResize="0"/>
          <p:nvPr/>
        </p:nvPicPr>
        <p:blipFill>
          <a:blip r:embed="rId3">
            <a:alphaModFix/>
          </a:blip>
          <a:stretch>
            <a:fillRect/>
          </a:stretch>
        </p:blipFill>
        <p:spPr>
          <a:xfrm>
            <a:off x="3900181" y="0"/>
            <a:ext cx="4804588" cy="51435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Why do I care? - Let’s have a fun use case!</a:t>
            </a:r>
            <a:endParaRPr/>
          </a:p>
        </p:txBody>
      </p:sp>
      <p:sp>
        <p:nvSpPr>
          <p:cNvPr id="81" name="Google Shape;81;p16"/>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You have a new David-Co router and there is a new cool feature on every interface called the “David” bit.  All it does is replace “</a:t>
            </a:r>
            <a:r>
              <a:rPr lang="en"/>
              <a:t>aluminum” with “aluminium” in every packet.</a:t>
            </a:r>
            <a:endParaRPr/>
          </a:p>
          <a:p>
            <a:pPr indent="0" lvl="0" marL="0" rtl="0" algn="l">
              <a:spcBef>
                <a:spcPts val="1200"/>
              </a:spcBef>
              <a:spcAft>
                <a:spcPts val="0"/>
              </a:spcAft>
              <a:buNone/>
            </a:pPr>
            <a:r>
              <a:rPr lang="en"/>
              <a:t>Let’s presume you are using an SQL based Source of Truth (NetBox/GlobalNOC DB, etc…)</a:t>
            </a:r>
            <a:endParaRPr/>
          </a:p>
          <a:p>
            <a:pPr indent="0" lvl="0" marL="0" rtl="0" algn="l">
              <a:spcBef>
                <a:spcPts val="1200"/>
              </a:spcBef>
              <a:spcAft>
                <a:spcPts val="1200"/>
              </a:spcAft>
              <a:buNone/>
            </a:pPr>
            <a:r>
              <a:rPr lang="en"/>
              <a:t>To utilize the “David” bit via your source of truth you have to modify the schema, modify the APIs, modify the WebUI, </a:t>
            </a:r>
            <a:r>
              <a:rPr lang="en"/>
              <a:t>create</a:t>
            </a:r>
            <a:r>
              <a:rPr lang="en"/>
              <a:t> a pull request and then argue with the devs to get your pull request pulled back in (or work off your own fork until the “David” bit becomes an RFC. Potentially this is a long time to get this rolled out.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How YANG can help fix this problem</a:t>
            </a:r>
            <a:endParaRPr/>
          </a:p>
        </p:txBody>
      </p:sp>
      <p:sp>
        <p:nvSpPr>
          <p:cNvPr id="87" name="Google Shape;87;p17"/>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JavaScript modules exist to allow you to render YANG models as forms.  So if you have a YANG model you can render it as a form in a webUI.</a:t>
            </a:r>
            <a:endParaRPr/>
          </a:p>
          <a:p>
            <a:pPr indent="0" lvl="0" marL="0" rtl="0" algn="l">
              <a:spcBef>
                <a:spcPts val="1200"/>
              </a:spcBef>
              <a:spcAft>
                <a:spcPts val="0"/>
              </a:spcAft>
              <a:buNone/>
            </a:pPr>
            <a:r>
              <a:rPr lang="en"/>
              <a:t>When the form is saved you save a JSON object that can be validated by your YANG Model and stores all of the data.</a:t>
            </a:r>
            <a:endParaRPr/>
          </a:p>
          <a:p>
            <a:pPr indent="0" lvl="0" marL="0" rtl="0" algn="l">
              <a:spcBef>
                <a:spcPts val="1200"/>
              </a:spcBef>
              <a:spcAft>
                <a:spcPts val="0"/>
              </a:spcAft>
              <a:buNone/>
            </a:pPr>
            <a:r>
              <a:rPr lang="en"/>
              <a:t>YANG is simple enough for even Network Engineers to be able to manipulate directly.</a:t>
            </a:r>
            <a:endParaRPr/>
          </a:p>
          <a:p>
            <a:pPr indent="0" lvl="0" marL="0" rtl="0" algn="l">
              <a:spcBef>
                <a:spcPts val="1200"/>
              </a:spcBef>
              <a:spcAft>
                <a:spcPts val="0"/>
              </a:spcAft>
              <a:buNone/>
            </a:pPr>
            <a:r>
              <a:rPr lang="en"/>
              <a:t>To add the “David” bit, we add a single leaf of type Boolean</a:t>
            </a:r>
            <a:endParaRPr/>
          </a:p>
          <a:p>
            <a:pPr indent="0" lvl="0" marL="0" rtl="0" algn="l">
              <a:spcBef>
                <a:spcPts val="1200"/>
              </a:spcBef>
              <a:spcAft>
                <a:spcPts val="1200"/>
              </a:spcAft>
              <a:buNone/>
            </a:pPr>
            <a:r>
              <a:rPr lang="en"/>
              <a:t>Finally we update our template to handle the “David” bit.  This updates our WebUI, Source of Intent, and can now push out the “David” bit to any interface on the network.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Putting all the pieces together</a:t>
            </a:r>
            <a:endParaRPr/>
          </a:p>
        </p:txBody>
      </p:sp>
      <p:sp>
        <p:nvSpPr>
          <p:cNvPr id="93" name="Google Shape;93;p18"/>
          <p:cNvSpPr txBox="1"/>
          <p:nvPr>
            <p:ph idx="1" type="body"/>
          </p:nvPr>
        </p:nvSpPr>
        <p:spPr>
          <a:xfrm>
            <a:off x="311700" y="1468825"/>
            <a:ext cx="8520600" cy="3099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Using YANG as your Source of Intent while you have a Source of “Operational” Truth (ie… NetBox/GlobalNOC DB) allows you to quickly modify your intent to support new protocols without requiring upstream projects to add support for it.</a:t>
            </a:r>
            <a:endParaRPr/>
          </a:p>
          <a:p>
            <a:pPr indent="0" lvl="0" marL="0" rtl="0" algn="l">
              <a:spcBef>
                <a:spcPts val="1200"/>
              </a:spcBef>
              <a:spcAft>
                <a:spcPts val="0"/>
              </a:spcAft>
              <a:buNone/>
            </a:pPr>
            <a:r>
              <a:rPr lang="en"/>
              <a:t>You can utilize the Source of Operational Truth to help fill out your Source of Intent</a:t>
            </a:r>
            <a:endParaRPr/>
          </a:p>
          <a:p>
            <a:pPr indent="0" lvl="0" marL="0" rtl="0" algn="l">
              <a:spcBef>
                <a:spcPts val="1200"/>
              </a:spcBef>
              <a:spcAft>
                <a:spcPts val="1200"/>
              </a:spcAft>
              <a:buNone/>
            </a:pPr>
            <a:r>
              <a:rPr lang="en"/>
              <a:t>You can put many YANG models together to create a full configuration model for a device (depending on how you store the data)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