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68017-DD4F-6606-652A-8A7E7AAA8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86514-7BCC-F05D-07DD-3450BC068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6A6EF-CD02-1FE1-D4D3-DAE94FF6C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A0393-8C01-E927-0B4E-5D384EE47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A01D4-AB49-67C4-A635-DFC3F70C8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0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24B1-9889-6CE2-35D0-81C18F8B7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289E5-782E-9059-ADE1-60AAA815D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973BE-F1BA-8317-438C-3245C6147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5E683-79A2-5C75-6031-65260D59E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4E172-AEB4-07E2-ABBB-9EC0431A0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C54A3D-5014-5F57-5971-F09889C27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266BB-0B7E-EFAC-8AB6-A01BA5368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45262-AAD0-7F8A-7F36-6BE0338A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FCFBF-49C0-91DC-F69D-52AB4015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DA2E0-CEF0-2FA7-9DF7-F667503E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5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56A50-0133-3546-19FD-BEE0A877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99AF8-85EE-BE3A-2E07-DE1F2E3F0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DB077-BD0D-D8DC-9114-8F45AE26B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D22D4-2407-2AC8-ADFF-F7AD8C5BB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E91F4-EE74-7496-6532-E79F6F9E4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4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841D4-D7E1-2FC8-DAA6-7C320028F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14395-3411-C341-C616-7C6CA4234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FBE0D-A98D-0D99-3236-0FB52E26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98FF-AAFB-4B90-B1B1-CD424B811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0349F-DA0B-92EE-049E-14DD3FD6D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5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49DE-A4B8-1DB7-EC6F-B13241BC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3DE1A-78BD-B48C-6059-372A38171D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55781-FE0C-3232-6ACD-3494E2D8E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6E257-9A6E-0FAB-B784-3C213D0C7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3BD87-0D1A-AAEE-DAC8-B7B0E2F61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02291-4097-029F-D61A-BE0F6BB55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3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98873-0EB2-D874-B06B-ABEEA88D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90A81-A1B8-48E6-23BD-0FB786CC2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7DF89A-341F-6371-64A3-D911E34A6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80B867-EC8B-1673-2842-37D16949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80161B-8D76-F457-1101-337D169F1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557771-252D-75F3-069E-C85245D69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52AB27-3FFC-CDB3-0A88-D3E0A9D1E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C8907-E6BD-E89D-9289-6C0510C2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05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C02E7-842F-22B9-A3A4-073507399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EBEC2B-A3E2-C151-BB7E-36CB4F7E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30A212-5E08-033C-B37A-60BAC534F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4D39C-7B1F-EFA9-33DB-C207C6255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5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9D67D8-F4E1-19C7-14D9-DC16FBDD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39047-260E-CBBF-2B15-B56A991C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298F0-7DCB-430E-BD75-36A93CF3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2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23E76-F149-44C6-4A02-9218C77D5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71A1E-7125-5CFE-7482-E9216ED62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257AA-F582-D465-4756-F754184A1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96214-A530-D336-5C29-863502B50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7CD25-1FA9-1A1C-A1FA-2BC399F8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4DA3E-E2B5-89BA-0BD3-B068633E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3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36659-2E28-C03B-1B54-3505A26E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B3A89B-6E1A-0919-B4BE-6C6D19C30C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3A74F-E58B-F10F-A09C-1EAEDA383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488D9-8F10-609E-5EAD-4DF1E8DB5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88F0D-A947-6B0D-C651-2A77FA72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88C6D-F9C6-D05C-B52F-F829CF3CF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0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7A366C-E26D-6869-D364-A3E1B7D4F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B7040-7E53-0359-90EE-BCFA9B6C5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86E19-AE72-ED42-F3A2-F69662EF89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F1E4D1-0C9C-4D40-9D80-F3598C04F3F0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8DB2A-1731-D41A-9783-5156CF4BC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55ABD-5BE1-BD33-2699-45FF3422C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EE69C9-DE1D-1744-983E-6322E799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etwork-Automation-Forum/handyinf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7E91E-6B01-5BEA-7B64-E9F5886707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Device Template Repo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42D8D-93FD-6950-B281-5C5107BBB8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Paul Schmidt – Dartmouth College</a:t>
            </a:r>
          </a:p>
        </p:txBody>
      </p:sp>
    </p:spTree>
    <p:extLst>
      <p:ext uri="{BB962C8B-B14F-4D97-AF65-F5344CB8AC3E}">
        <p14:creationId xmlns:p14="http://schemas.microsoft.com/office/powerpoint/2010/main" val="76746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FE6B5-F43F-F316-92D5-CEF505AC6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976F2-9675-658C-C41E-DA27D8EEF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Basis of automation</a:t>
            </a:r>
          </a:p>
          <a:p>
            <a:r>
              <a:rPr lang="en-US" dirty="0"/>
              <a:t>Great first step in automation</a:t>
            </a:r>
          </a:p>
          <a:p>
            <a:r>
              <a:rPr lang="en-US" dirty="0"/>
              <a:t>Useful for codifying best practices</a:t>
            </a:r>
          </a:p>
          <a:p>
            <a:r>
              <a:rPr lang="en-US" dirty="0"/>
              <a:t>Goal is to replicate a working configuration with no diffs </a:t>
            </a:r>
          </a:p>
        </p:txBody>
      </p:sp>
    </p:spTree>
    <p:extLst>
      <p:ext uri="{BB962C8B-B14F-4D97-AF65-F5344CB8AC3E}">
        <p14:creationId xmlns:p14="http://schemas.microsoft.com/office/powerpoint/2010/main" val="290791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237D-51AC-18D6-F521-9268853E3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Dartmouth automation 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91AFB-9E0F-A77E-7590-E6E76267B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Juniper EVPN campus network</a:t>
            </a:r>
          </a:p>
          <a:p>
            <a:r>
              <a:rPr lang="en-US" dirty="0"/>
              <a:t>Broken down by device roles</a:t>
            </a:r>
          </a:p>
          <a:p>
            <a:pPr lvl="1"/>
            <a:r>
              <a:rPr lang="en-US" dirty="0"/>
              <a:t>Access</a:t>
            </a:r>
          </a:p>
          <a:p>
            <a:pPr lvl="1"/>
            <a:r>
              <a:rPr lang="en-US" dirty="0"/>
              <a:t>Distribution</a:t>
            </a:r>
          </a:p>
          <a:p>
            <a:pPr lvl="1"/>
            <a:r>
              <a:rPr lang="en-US" dirty="0"/>
              <a:t>Core</a:t>
            </a:r>
          </a:p>
          <a:p>
            <a:pPr lvl="1"/>
            <a:r>
              <a:rPr lang="en-US" dirty="0"/>
              <a:t>WAN</a:t>
            </a:r>
          </a:p>
          <a:p>
            <a:pPr lvl="1"/>
            <a:r>
              <a:rPr lang="en-US" dirty="0"/>
              <a:t>Service Node</a:t>
            </a:r>
          </a:p>
          <a:p>
            <a:r>
              <a:rPr lang="en-US" dirty="0"/>
              <a:t>Specify expected input data structure</a:t>
            </a:r>
          </a:p>
          <a:p>
            <a:r>
              <a:rPr lang="en-US" dirty="0"/>
              <a:t>Build full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752125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A9A03-761F-C32C-8120-627A5D3C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Automation Forum Repo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F13B6-5C57-9CBA-8709-1E3A4FFF1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https://github.com/Network-Automation-Forum/handyinfo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contribute your examples</a:t>
            </a:r>
          </a:p>
        </p:txBody>
      </p:sp>
    </p:spTree>
    <p:extLst>
      <p:ext uri="{BB962C8B-B14F-4D97-AF65-F5344CB8AC3E}">
        <p14:creationId xmlns:p14="http://schemas.microsoft.com/office/powerpoint/2010/main" val="15267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5161</TotalTime>
  <Words>76</Words>
  <Application>Microsoft Macintosh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Device Template Repo</vt:lpstr>
      <vt:lpstr>Templates!</vt:lpstr>
      <vt:lpstr>Dartmouth automation templates</vt:lpstr>
      <vt:lpstr>Network Automation Forum Repo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D. Schmidt</dc:creator>
  <cp:lastModifiedBy>Paul D. Schmidt</cp:lastModifiedBy>
  <cp:revision>2</cp:revision>
  <dcterms:created xsi:type="dcterms:W3CDTF">2024-11-28T21:27:21Z</dcterms:created>
  <dcterms:modified xsi:type="dcterms:W3CDTF">2024-12-02T11:29:04Z</dcterms:modified>
</cp:coreProperties>
</file>