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9" r:id="rId1"/>
    <p:sldMasterId id="2147483670" r:id="rId2"/>
  </p:sldMasterIdLst>
  <p:notesMasterIdLst>
    <p:notesMasterId r:id="rId14"/>
  </p:notesMasterIdLst>
  <p:sldIdLst>
    <p:sldId id="256" r:id="rId3"/>
    <p:sldId id="829" r:id="rId4"/>
    <p:sldId id="1065" r:id="rId5"/>
    <p:sldId id="1114" r:id="rId6"/>
    <p:sldId id="1113" r:id="rId7"/>
    <p:sldId id="1115" r:id="rId8"/>
    <p:sldId id="1117" r:id="rId9"/>
    <p:sldId id="1118" r:id="rId10"/>
    <p:sldId id="1124" r:id="rId11"/>
    <p:sldId id="1125" r:id="rId12"/>
    <p:sldId id="263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3030"/>
    <a:srgbClr val="00B0F0"/>
    <a:srgbClr val="EE426D"/>
    <a:srgbClr val="004461"/>
    <a:srgbClr val="FFFFFF"/>
    <a:srgbClr val="1F4E79"/>
    <a:srgbClr val="C00000"/>
    <a:srgbClr val="0A0A0A"/>
    <a:srgbClr val="2E75B6"/>
    <a:srgbClr val="5482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3557" autoAdjust="0"/>
  </p:normalViewPr>
  <p:slideViewPr>
    <p:cSldViewPr snapToGrid="0">
      <p:cViewPr varScale="1">
        <p:scale>
          <a:sx n="81" d="100"/>
          <a:sy n="81" d="100"/>
        </p:scale>
        <p:origin x="788" y="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F91CA6-35B2-45F3-80CB-77C25FA94727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ca-ES"/>
        </a:p>
      </dgm:t>
    </dgm:pt>
    <dgm:pt modelId="{B74601ED-89B5-45DB-A6E1-755ECEBD1855}">
      <dgm:prSet/>
      <dgm:spPr>
        <a:solidFill>
          <a:srgbClr val="5B9BD5"/>
        </a:solidFill>
      </dgm:spPr>
      <dgm:t>
        <a:bodyPr/>
        <a:lstStyle/>
        <a:p>
          <a:r>
            <a:rPr lang="en-GB" b="1" dirty="0"/>
            <a:t>Faster service delivery</a:t>
          </a:r>
          <a:endParaRPr lang="ca-ES" b="1" dirty="0"/>
        </a:p>
      </dgm:t>
    </dgm:pt>
    <dgm:pt modelId="{EE59B1F0-9112-4C71-A064-87FD0883A703}" type="parTrans" cxnId="{5987EAAC-1860-4DB0-B0C7-75E0955068AD}">
      <dgm:prSet/>
      <dgm:spPr/>
      <dgm:t>
        <a:bodyPr/>
        <a:lstStyle/>
        <a:p>
          <a:endParaRPr lang="ca-ES" b="1"/>
        </a:p>
      </dgm:t>
    </dgm:pt>
    <dgm:pt modelId="{8C2E5F91-713D-4B93-AC17-DF0FAD2A5A03}" type="sibTrans" cxnId="{5987EAAC-1860-4DB0-B0C7-75E0955068AD}">
      <dgm:prSet/>
      <dgm:spPr/>
      <dgm:t>
        <a:bodyPr/>
        <a:lstStyle/>
        <a:p>
          <a:endParaRPr lang="ca-ES" b="1"/>
        </a:p>
      </dgm:t>
    </dgm:pt>
    <dgm:pt modelId="{297904ED-9DF7-4036-8326-99C92B0273ED}">
      <dgm:prSet/>
      <dgm:spPr>
        <a:solidFill>
          <a:srgbClr val="ED7D31"/>
        </a:solidFill>
      </dgm:spPr>
      <dgm:t>
        <a:bodyPr/>
        <a:lstStyle/>
        <a:p>
          <a:r>
            <a:rPr lang="en-GB" b="1" dirty="0"/>
            <a:t>Reduce the number of human errors</a:t>
          </a:r>
          <a:endParaRPr lang="en-MK" b="1" dirty="0"/>
        </a:p>
      </dgm:t>
    </dgm:pt>
    <dgm:pt modelId="{247E6A4D-4D6C-41B4-9DCF-C03C37DD01D4}" type="parTrans" cxnId="{73AE8204-A209-4D21-970D-0A236684A1A2}">
      <dgm:prSet/>
      <dgm:spPr/>
      <dgm:t>
        <a:bodyPr/>
        <a:lstStyle/>
        <a:p>
          <a:endParaRPr lang="ca-ES" b="1"/>
        </a:p>
      </dgm:t>
    </dgm:pt>
    <dgm:pt modelId="{66BD186F-CD7A-4C31-98BA-97808F0CEBB5}" type="sibTrans" cxnId="{73AE8204-A209-4D21-970D-0A236684A1A2}">
      <dgm:prSet/>
      <dgm:spPr/>
      <dgm:t>
        <a:bodyPr/>
        <a:lstStyle/>
        <a:p>
          <a:endParaRPr lang="ca-ES" b="1"/>
        </a:p>
      </dgm:t>
    </dgm:pt>
    <dgm:pt modelId="{0522F2C9-7F2C-4B33-AA4C-282B87F00991}">
      <dgm:prSet/>
      <dgm:spPr>
        <a:solidFill>
          <a:srgbClr val="1F4E79"/>
        </a:solidFill>
      </dgm:spPr>
      <dgm:t>
        <a:bodyPr/>
        <a:lstStyle/>
        <a:p>
          <a:r>
            <a:rPr lang="en-GB" b="1" dirty="0"/>
            <a:t>Decrease the amount of manual work</a:t>
          </a:r>
          <a:endParaRPr lang="en-MK" b="1" dirty="0"/>
        </a:p>
      </dgm:t>
    </dgm:pt>
    <dgm:pt modelId="{3DFCABD9-5B44-4A57-92C9-CFCA1134408A}" type="parTrans" cxnId="{B2C3E5AE-2A9E-4BB4-A353-C13B56AB9F77}">
      <dgm:prSet/>
      <dgm:spPr/>
      <dgm:t>
        <a:bodyPr/>
        <a:lstStyle/>
        <a:p>
          <a:endParaRPr lang="ca-ES" b="1"/>
        </a:p>
      </dgm:t>
    </dgm:pt>
    <dgm:pt modelId="{D95C9B54-9146-4800-BF44-C19EE3FCE230}" type="sibTrans" cxnId="{B2C3E5AE-2A9E-4BB4-A353-C13B56AB9F77}">
      <dgm:prSet/>
      <dgm:spPr/>
      <dgm:t>
        <a:bodyPr/>
        <a:lstStyle/>
        <a:p>
          <a:endParaRPr lang="ca-ES" b="1"/>
        </a:p>
      </dgm:t>
    </dgm:pt>
    <dgm:pt modelId="{5755EE82-35FD-411B-B23C-A5C05EFFD60D}">
      <dgm:prSet/>
      <dgm:spPr>
        <a:solidFill>
          <a:srgbClr val="548235"/>
        </a:solidFill>
      </dgm:spPr>
      <dgm:t>
        <a:bodyPr/>
        <a:lstStyle/>
        <a:p>
          <a:r>
            <a:rPr lang="en-GB" b="1" dirty="0"/>
            <a:t>Lower the costs of service delivery</a:t>
          </a:r>
          <a:endParaRPr lang="en-MK" b="1" dirty="0"/>
        </a:p>
      </dgm:t>
    </dgm:pt>
    <dgm:pt modelId="{A081C4FA-35F1-45DD-A9C2-80BB14ED90C4}" type="parTrans" cxnId="{75173E18-0D8A-452C-B36D-CC52570A9282}">
      <dgm:prSet/>
      <dgm:spPr/>
      <dgm:t>
        <a:bodyPr/>
        <a:lstStyle/>
        <a:p>
          <a:endParaRPr lang="ca-ES" b="1"/>
        </a:p>
      </dgm:t>
    </dgm:pt>
    <dgm:pt modelId="{C23E0A62-4EFA-424C-9B3E-942C67001EC0}" type="sibTrans" cxnId="{75173E18-0D8A-452C-B36D-CC52570A9282}">
      <dgm:prSet/>
      <dgm:spPr/>
      <dgm:t>
        <a:bodyPr/>
        <a:lstStyle/>
        <a:p>
          <a:endParaRPr lang="ca-ES" b="1"/>
        </a:p>
      </dgm:t>
    </dgm:pt>
    <dgm:pt modelId="{AE334CC5-5A17-4B51-A060-18BEAA272047}">
      <dgm:prSet/>
      <dgm:spPr>
        <a:solidFill>
          <a:srgbClr val="2E75B6"/>
        </a:solidFill>
      </dgm:spPr>
      <dgm:t>
        <a:bodyPr/>
        <a:lstStyle/>
        <a:p>
          <a:r>
            <a:rPr lang="en-GB" b="1" dirty="0"/>
            <a:t>Ensure configuration consistency</a:t>
          </a:r>
          <a:endParaRPr lang="en-MK" b="1" dirty="0"/>
        </a:p>
      </dgm:t>
    </dgm:pt>
    <dgm:pt modelId="{A8E18700-D70E-42CB-A94C-526E0810855D}" type="parTrans" cxnId="{16469752-9D67-466E-965B-7945D5DB24DC}">
      <dgm:prSet/>
      <dgm:spPr/>
      <dgm:t>
        <a:bodyPr/>
        <a:lstStyle/>
        <a:p>
          <a:endParaRPr lang="ca-ES" b="1"/>
        </a:p>
      </dgm:t>
    </dgm:pt>
    <dgm:pt modelId="{3F306AE5-9FF1-4B49-8FEB-836D68C17414}" type="sibTrans" cxnId="{16469752-9D67-466E-965B-7945D5DB24DC}">
      <dgm:prSet/>
      <dgm:spPr/>
      <dgm:t>
        <a:bodyPr/>
        <a:lstStyle/>
        <a:p>
          <a:endParaRPr lang="ca-ES" b="1"/>
        </a:p>
      </dgm:t>
    </dgm:pt>
    <dgm:pt modelId="{0FF15BC9-3C17-4FE4-A560-6FD1B115234F}">
      <dgm:prSet/>
      <dgm:spPr>
        <a:solidFill>
          <a:srgbClr val="C00000"/>
        </a:solidFill>
      </dgm:spPr>
      <dgm:t>
        <a:bodyPr/>
        <a:lstStyle/>
        <a:p>
          <a:r>
            <a:rPr lang="en-GB" b="1" dirty="0"/>
            <a:t>Provide better reporting</a:t>
          </a:r>
          <a:endParaRPr lang="en-MK" b="1" dirty="0"/>
        </a:p>
      </dgm:t>
    </dgm:pt>
    <dgm:pt modelId="{F0EB071F-7CB8-492A-99D2-B19BCEE4C27D}" type="parTrans" cxnId="{CF58E626-4652-46E7-BAA6-F4BEDF41391D}">
      <dgm:prSet/>
      <dgm:spPr/>
      <dgm:t>
        <a:bodyPr/>
        <a:lstStyle/>
        <a:p>
          <a:endParaRPr lang="ca-ES" b="1"/>
        </a:p>
      </dgm:t>
    </dgm:pt>
    <dgm:pt modelId="{D8D3FE55-CECF-4732-8D93-CF33A513C27C}" type="sibTrans" cxnId="{CF58E626-4652-46E7-BAA6-F4BEDF41391D}">
      <dgm:prSet/>
      <dgm:spPr/>
      <dgm:t>
        <a:bodyPr/>
        <a:lstStyle/>
        <a:p>
          <a:endParaRPr lang="ca-ES" b="1"/>
        </a:p>
      </dgm:t>
    </dgm:pt>
    <dgm:pt modelId="{291339BF-B9A4-482B-8AB8-7E7E2DFC589A}">
      <dgm:prSet/>
      <dgm:spPr>
        <a:solidFill>
          <a:srgbClr val="00B0F0"/>
        </a:solidFill>
      </dgm:spPr>
      <dgm:t>
        <a:bodyPr/>
        <a:lstStyle/>
        <a:p>
          <a:r>
            <a:rPr lang="en-GB" b="1" dirty="0"/>
            <a:t>Increase efficiency</a:t>
          </a:r>
          <a:endParaRPr lang="en-MK" b="1" dirty="0"/>
        </a:p>
      </dgm:t>
    </dgm:pt>
    <dgm:pt modelId="{A3624699-A652-49CB-9AD7-CCF305DCED98}" type="parTrans" cxnId="{69011CF6-C154-4EED-9706-C2771CA9A318}">
      <dgm:prSet/>
      <dgm:spPr/>
      <dgm:t>
        <a:bodyPr/>
        <a:lstStyle/>
        <a:p>
          <a:endParaRPr lang="ca-ES" b="1"/>
        </a:p>
      </dgm:t>
    </dgm:pt>
    <dgm:pt modelId="{9E654E58-2246-4121-9552-7BFE040C543A}" type="sibTrans" cxnId="{69011CF6-C154-4EED-9706-C2771CA9A318}">
      <dgm:prSet/>
      <dgm:spPr/>
      <dgm:t>
        <a:bodyPr/>
        <a:lstStyle/>
        <a:p>
          <a:endParaRPr lang="ca-ES" b="1"/>
        </a:p>
      </dgm:t>
    </dgm:pt>
    <dgm:pt modelId="{909609A5-D228-4C79-91DF-AD5E5C68A125}" type="pres">
      <dgm:prSet presAssocID="{6AF91CA6-35B2-45F3-80CB-77C25FA94727}" presName="diagram" presStyleCnt="0">
        <dgm:presLayoutVars>
          <dgm:dir/>
          <dgm:resizeHandles val="exact"/>
        </dgm:presLayoutVars>
      </dgm:prSet>
      <dgm:spPr/>
    </dgm:pt>
    <dgm:pt modelId="{C56D145B-36CD-4017-A87A-343031FDBD62}" type="pres">
      <dgm:prSet presAssocID="{B74601ED-89B5-45DB-A6E1-755ECEBD1855}" presName="node" presStyleLbl="node1" presStyleIdx="0" presStyleCnt="7">
        <dgm:presLayoutVars>
          <dgm:bulletEnabled val="1"/>
        </dgm:presLayoutVars>
      </dgm:prSet>
      <dgm:spPr/>
    </dgm:pt>
    <dgm:pt modelId="{A40603C3-B758-4639-8849-D8C10813294C}" type="pres">
      <dgm:prSet presAssocID="{8C2E5F91-713D-4B93-AC17-DF0FAD2A5A03}" presName="sibTrans" presStyleCnt="0"/>
      <dgm:spPr/>
    </dgm:pt>
    <dgm:pt modelId="{AADE9B76-D32A-45EA-AF32-FD23F26D8590}" type="pres">
      <dgm:prSet presAssocID="{297904ED-9DF7-4036-8326-99C92B0273ED}" presName="node" presStyleLbl="node1" presStyleIdx="1" presStyleCnt="7">
        <dgm:presLayoutVars>
          <dgm:bulletEnabled val="1"/>
        </dgm:presLayoutVars>
      </dgm:prSet>
      <dgm:spPr/>
    </dgm:pt>
    <dgm:pt modelId="{DB405635-544A-474F-AE29-1DD04DE9BFDC}" type="pres">
      <dgm:prSet presAssocID="{66BD186F-CD7A-4C31-98BA-97808F0CEBB5}" presName="sibTrans" presStyleCnt="0"/>
      <dgm:spPr/>
    </dgm:pt>
    <dgm:pt modelId="{ECCEEA76-CE5C-4CFC-9222-1A7C7679D848}" type="pres">
      <dgm:prSet presAssocID="{0522F2C9-7F2C-4B33-AA4C-282B87F00991}" presName="node" presStyleLbl="node1" presStyleIdx="2" presStyleCnt="7">
        <dgm:presLayoutVars>
          <dgm:bulletEnabled val="1"/>
        </dgm:presLayoutVars>
      </dgm:prSet>
      <dgm:spPr/>
    </dgm:pt>
    <dgm:pt modelId="{099CCEAC-33BE-4978-89ED-0C4060131463}" type="pres">
      <dgm:prSet presAssocID="{D95C9B54-9146-4800-BF44-C19EE3FCE230}" presName="sibTrans" presStyleCnt="0"/>
      <dgm:spPr/>
    </dgm:pt>
    <dgm:pt modelId="{64536B4B-B7EB-4627-B489-F37A12286829}" type="pres">
      <dgm:prSet presAssocID="{5755EE82-35FD-411B-B23C-A5C05EFFD60D}" presName="node" presStyleLbl="node1" presStyleIdx="3" presStyleCnt="7">
        <dgm:presLayoutVars>
          <dgm:bulletEnabled val="1"/>
        </dgm:presLayoutVars>
      </dgm:prSet>
      <dgm:spPr/>
    </dgm:pt>
    <dgm:pt modelId="{EA5AC253-A102-429E-8D3F-A3AA59C013D8}" type="pres">
      <dgm:prSet presAssocID="{C23E0A62-4EFA-424C-9B3E-942C67001EC0}" presName="sibTrans" presStyleCnt="0"/>
      <dgm:spPr/>
    </dgm:pt>
    <dgm:pt modelId="{35AB3C2E-0CDD-4877-AD02-70E3880C9272}" type="pres">
      <dgm:prSet presAssocID="{AE334CC5-5A17-4B51-A060-18BEAA272047}" presName="node" presStyleLbl="node1" presStyleIdx="4" presStyleCnt="7">
        <dgm:presLayoutVars>
          <dgm:bulletEnabled val="1"/>
        </dgm:presLayoutVars>
      </dgm:prSet>
      <dgm:spPr/>
    </dgm:pt>
    <dgm:pt modelId="{EF1C657C-CD75-4BCD-BEB0-413BED0BF6EE}" type="pres">
      <dgm:prSet presAssocID="{3F306AE5-9FF1-4B49-8FEB-836D68C17414}" presName="sibTrans" presStyleCnt="0"/>
      <dgm:spPr/>
    </dgm:pt>
    <dgm:pt modelId="{C75E23FF-6FA8-4ABC-B689-E49C415C8775}" type="pres">
      <dgm:prSet presAssocID="{0FF15BC9-3C17-4FE4-A560-6FD1B115234F}" presName="node" presStyleLbl="node1" presStyleIdx="5" presStyleCnt="7">
        <dgm:presLayoutVars>
          <dgm:bulletEnabled val="1"/>
        </dgm:presLayoutVars>
      </dgm:prSet>
      <dgm:spPr/>
    </dgm:pt>
    <dgm:pt modelId="{B3FC6582-1D23-4291-9EC0-B49E4CCAA16F}" type="pres">
      <dgm:prSet presAssocID="{D8D3FE55-CECF-4732-8D93-CF33A513C27C}" presName="sibTrans" presStyleCnt="0"/>
      <dgm:spPr/>
    </dgm:pt>
    <dgm:pt modelId="{F3E4A8BB-65B0-4FE8-93D9-A57DF1662408}" type="pres">
      <dgm:prSet presAssocID="{291339BF-B9A4-482B-8AB8-7E7E2DFC589A}" presName="node" presStyleLbl="node1" presStyleIdx="6" presStyleCnt="7">
        <dgm:presLayoutVars>
          <dgm:bulletEnabled val="1"/>
        </dgm:presLayoutVars>
      </dgm:prSet>
      <dgm:spPr/>
    </dgm:pt>
  </dgm:ptLst>
  <dgm:cxnLst>
    <dgm:cxn modelId="{73AE8204-A209-4D21-970D-0A236684A1A2}" srcId="{6AF91CA6-35B2-45F3-80CB-77C25FA94727}" destId="{297904ED-9DF7-4036-8326-99C92B0273ED}" srcOrd="1" destOrd="0" parTransId="{247E6A4D-4D6C-41B4-9DCF-C03C37DD01D4}" sibTransId="{66BD186F-CD7A-4C31-98BA-97808F0CEBB5}"/>
    <dgm:cxn modelId="{75173E18-0D8A-452C-B36D-CC52570A9282}" srcId="{6AF91CA6-35B2-45F3-80CB-77C25FA94727}" destId="{5755EE82-35FD-411B-B23C-A5C05EFFD60D}" srcOrd="3" destOrd="0" parTransId="{A081C4FA-35F1-45DD-A9C2-80BB14ED90C4}" sibTransId="{C23E0A62-4EFA-424C-9B3E-942C67001EC0}"/>
    <dgm:cxn modelId="{CF58E626-4652-46E7-BAA6-F4BEDF41391D}" srcId="{6AF91CA6-35B2-45F3-80CB-77C25FA94727}" destId="{0FF15BC9-3C17-4FE4-A560-6FD1B115234F}" srcOrd="5" destOrd="0" parTransId="{F0EB071F-7CB8-492A-99D2-B19BCEE4C27D}" sibTransId="{D8D3FE55-CECF-4732-8D93-CF33A513C27C}"/>
    <dgm:cxn modelId="{2B17052A-09C5-4550-9C75-3D702CE09AC3}" type="presOf" srcId="{6AF91CA6-35B2-45F3-80CB-77C25FA94727}" destId="{909609A5-D228-4C79-91DF-AD5E5C68A125}" srcOrd="0" destOrd="0" presId="urn:microsoft.com/office/officeart/2005/8/layout/default"/>
    <dgm:cxn modelId="{50689A5C-1075-4314-9D1C-85F17404E80C}" type="presOf" srcId="{B74601ED-89B5-45DB-A6E1-755ECEBD1855}" destId="{C56D145B-36CD-4017-A87A-343031FDBD62}" srcOrd="0" destOrd="0" presId="urn:microsoft.com/office/officeart/2005/8/layout/default"/>
    <dgm:cxn modelId="{3AF3B943-9C02-4D6D-AE93-7A85A8FF1E35}" type="presOf" srcId="{5755EE82-35FD-411B-B23C-A5C05EFFD60D}" destId="{64536B4B-B7EB-4627-B489-F37A12286829}" srcOrd="0" destOrd="0" presId="urn:microsoft.com/office/officeart/2005/8/layout/default"/>
    <dgm:cxn modelId="{16469752-9D67-466E-965B-7945D5DB24DC}" srcId="{6AF91CA6-35B2-45F3-80CB-77C25FA94727}" destId="{AE334CC5-5A17-4B51-A060-18BEAA272047}" srcOrd="4" destOrd="0" parTransId="{A8E18700-D70E-42CB-A94C-526E0810855D}" sibTransId="{3F306AE5-9FF1-4B49-8FEB-836D68C17414}"/>
    <dgm:cxn modelId="{F86ECE8D-B838-418C-A103-E0926D358BDF}" type="presOf" srcId="{291339BF-B9A4-482B-8AB8-7E7E2DFC589A}" destId="{F3E4A8BB-65B0-4FE8-93D9-A57DF1662408}" srcOrd="0" destOrd="0" presId="urn:microsoft.com/office/officeart/2005/8/layout/default"/>
    <dgm:cxn modelId="{212A8193-B387-49F3-B277-2B66A81F7A21}" type="presOf" srcId="{297904ED-9DF7-4036-8326-99C92B0273ED}" destId="{AADE9B76-D32A-45EA-AF32-FD23F26D8590}" srcOrd="0" destOrd="0" presId="urn:microsoft.com/office/officeart/2005/8/layout/default"/>
    <dgm:cxn modelId="{F20205AC-1F83-4F7A-97FE-67C2D07433A3}" type="presOf" srcId="{AE334CC5-5A17-4B51-A060-18BEAA272047}" destId="{35AB3C2E-0CDD-4877-AD02-70E3880C9272}" srcOrd="0" destOrd="0" presId="urn:microsoft.com/office/officeart/2005/8/layout/default"/>
    <dgm:cxn modelId="{5987EAAC-1860-4DB0-B0C7-75E0955068AD}" srcId="{6AF91CA6-35B2-45F3-80CB-77C25FA94727}" destId="{B74601ED-89B5-45DB-A6E1-755ECEBD1855}" srcOrd="0" destOrd="0" parTransId="{EE59B1F0-9112-4C71-A064-87FD0883A703}" sibTransId="{8C2E5F91-713D-4B93-AC17-DF0FAD2A5A03}"/>
    <dgm:cxn modelId="{B2C3E5AE-2A9E-4BB4-A353-C13B56AB9F77}" srcId="{6AF91CA6-35B2-45F3-80CB-77C25FA94727}" destId="{0522F2C9-7F2C-4B33-AA4C-282B87F00991}" srcOrd="2" destOrd="0" parTransId="{3DFCABD9-5B44-4A57-92C9-CFCA1134408A}" sibTransId="{D95C9B54-9146-4800-BF44-C19EE3FCE230}"/>
    <dgm:cxn modelId="{495A1DD0-5448-4D04-B03A-377EE1562CFB}" type="presOf" srcId="{0522F2C9-7F2C-4B33-AA4C-282B87F00991}" destId="{ECCEEA76-CE5C-4CFC-9222-1A7C7679D848}" srcOrd="0" destOrd="0" presId="urn:microsoft.com/office/officeart/2005/8/layout/default"/>
    <dgm:cxn modelId="{69011CF6-C154-4EED-9706-C2771CA9A318}" srcId="{6AF91CA6-35B2-45F3-80CB-77C25FA94727}" destId="{291339BF-B9A4-482B-8AB8-7E7E2DFC589A}" srcOrd="6" destOrd="0" parTransId="{A3624699-A652-49CB-9AD7-CCF305DCED98}" sibTransId="{9E654E58-2246-4121-9552-7BFE040C543A}"/>
    <dgm:cxn modelId="{553479F8-9015-4449-A95F-7A6454AC9251}" type="presOf" srcId="{0FF15BC9-3C17-4FE4-A560-6FD1B115234F}" destId="{C75E23FF-6FA8-4ABC-B689-E49C415C8775}" srcOrd="0" destOrd="0" presId="urn:microsoft.com/office/officeart/2005/8/layout/default"/>
    <dgm:cxn modelId="{0680A13B-8F20-4BF7-8A89-8D7A1400A7FD}" type="presParOf" srcId="{909609A5-D228-4C79-91DF-AD5E5C68A125}" destId="{C56D145B-36CD-4017-A87A-343031FDBD62}" srcOrd="0" destOrd="0" presId="urn:microsoft.com/office/officeart/2005/8/layout/default"/>
    <dgm:cxn modelId="{A3625950-12E8-45A8-8F83-2A727B39414E}" type="presParOf" srcId="{909609A5-D228-4C79-91DF-AD5E5C68A125}" destId="{A40603C3-B758-4639-8849-D8C10813294C}" srcOrd="1" destOrd="0" presId="urn:microsoft.com/office/officeart/2005/8/layout/default"/>
    <dgm:cxn modelId="{540F95AD-9FF2-4461-B9C0-61A50F6046FD}" type="presParOf" srcId="{909609A5-D228-4C79-91DF-AD5E5C68A125}" destId="{AADE9B76-D32A-45EA-AF32-FD23F26D8590}" srcOrd="2" destOrd="0" presId="urn:microsoft.com/office/officeart/2005/8/layout/default"/>
    <dgm:cxn modelId="{68FE923A-EB19-4970-9865-1AAEF88E91FF}" type="presParOf" srcId="{909609A5-D228-4C79-91DF-AD5E5C68A125}" destId="{DB405635-544A-474F-AE29-1DD04DE9BFDC}" srcOrd="3" destOrd="0" presId="urn:microsoft.com/office/officeart/2005/8/layout/default"/>
    <dgm:cxn modelId="{1DA0E33F-4267-41E4-85C4-30D41652E4CB}" type="presParOf" srcId="{909609A5-D228-4C79-91DF-AD5E5C68A125}" destId="{ECCEEA76-CE5C-4CFC-9222-1A7C7679D848}" srcOrd="4" destOrd="0" presId="urn:microsoft.com/office/officeart/2005/8/layout/default"/>
    <dgm:cxn modelId="{5836496B-CF85-4A20-81AA-28419BC02E68}" type="presParOf" srcId="{909609A5-D228-4C79-91DF-AD5E5C68A125}" destId="{099CCEAC-33BE-4978-89ED-0C4060131463}" srcOrd="5" destOrd="0" presId="urn:microsoft.com/office/officeart/2005/8/layout/default"/>
    <dgm:cxn modelId="{CAD08D28-449C-425D-899A-23073C562872}" type="presParOf" srcId="{909609A5-D228-4C79-91DF-AD5E5C68A125}" destId="{64536B4B-B7EB-4627-B489-F37A12286829}" srcOrd="6" destOrd="0" presId="urn:microsoft.com/office/officeart/2005/8/layout/default"/>
    <dgm:cxn modelId="{DA07AFC4-D6F7-49B5-8B45-F35F4827D8C6}" type="presParOf" srcId="{909609A5-D228-4C79-91DF-AD5E5C68A125}" destId="{EA5AC253-A102-429E-8D3F-A3AA59C013D8}" srcOrd="7" destOrd="0" presId="urn:microsoft.com/office/officeart/2005/8/layout/default"/>
    <dgm:cxn modelId="{DB24102B-A467-4D34-8158-7D99ABB18E4B}" type="presParOf" srcId="{909609A5-D228-4C79-91DF-AD5E5C68A125}" destId="{35AB3C2E-0CDD-4877-AD02-70E3880C9272}" srcOrd="8" destOrd="0" presId="urn:microsoft.com/office/officeart/2005/8/layout/default"/>
    <dgm:cxn modelId="{1E502F3D-D3D9-47E1-BA85-2F1A130AA3D3}" type="presParOf" srcId="{909609A5-D228-4C79-91DF-AD5E5C68A125}" destId="{EF1C657C-CD75-4BCD-BEB0-413BED0BF6EE}" srcOrd="9" destOrd="0" presId="urn:microsoft.com/office/officeart/2005/8/layout/default"/>
    <dgm:cxn modelId="{F3203260-7B1C-4BE8-BF74-446C16D2FC99}" type="presParOf" srcId="{909609A5-D228-4C79-91DF-AD5E5C68A125}" destId="{C75E23FF-6FA8-4ABC-B689-E49C415C8775}" srcOrd="10" destOrd="0" presId="urn:microsoft.com/office/officeart/2005/8/layout/default"/>
    <dgm:cxn modelId="{8B05BDA7-3A3F-4ED6-83EE-55A1B4B940A9}" type="presParOf" srcId="{909609A5-D228-4C79-91DF-AD5E5C68A125}" destId="{B3FC6582-1D23-4291-9EC0-B49E4CCAA16F}" srcOrd="11" destOrd="0" presId="urn:microsoft.com/office/officeart/2005/8/layout/default"/>
    <dgm:cxn modelId="{6D871CCF-60A0-4411-8CF6-925869A8A6BC}" type="presParOf" srcId="{909609A5-D228-4C79-91DF-AD5E5C68A125}" destId="{F3E4A8BB-65B0-4FE8-93D9-A57DF1662408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49B05F-0BE8-47EE-B269-B9E26F7F49FE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AF17959-CBD1-47D7-874E-F2BF2CC0A832}">
      <dgm:prSet/>
      <dgm:spPr/>
      <dgm:t>
        <a:bodyPr/>
        <a:lstStyle/>
        <a:p>
          <a:r>
            <a:rPr lang="en-GB" dirty="0"/>
            <a:t>Support decision making and planning infrastructure.</a:t>
          </a:r>
          <a:endParaRPr lang="en-US" dirty="0"/>
        </a:p>
      </dgm:t>
    </dgm:pt>
    <dgm:pt modelId="{B1A0B803-6C8C-4B3F-99D1-946D4656D160}" type="parTrans" cxnId="{55154603-2EF6-470D-9B80-B3361C3E1035}">
      <dgm:prSet/>
      <dgm:spPr/>
      <dgm:t>
        <a:bodyPr/>
        <a:lstStyle/>
        <a:p>
          <a:endParaRPr lang="en-US"/>
        </a:p>
      </dgm:t>
    </dgm:pt>
    <dgm:pt modelId="{2FDBCDE5-2725-43E4-A0C7-BA561990336B}" type="sibTrans" cxnId="{55154603-2EF6-470D-9B80-B3361C3E1035}">
      <dgm:prSet/>
      <dgm:spPr/>
      <dgm:t>
        <a:bodyPr/>
        <a:lstStyle/>
        <a:p>
          <a:endParaRPr lang="en-US"/>
        </a:p>
      </dgm:t>
    </dgm:pt>
    <dgm:pt modelId="{1B9A8751-7D98-44AB-93A6-1642FC506D1C}">
      <dgm:prSet/>
      <dgm:spPr/>
      <dgm:t>
        <a:bodyPr/>
        <a:lstStyle/>
        <a:p>
          <a:r>
            <a:rPr lang="en-GB" dirty="0"/>
            <a:t>Predicting and improving performance.</a:t>
          </a:r>
          <a:endParaRPr lang="en-US" dirty="0"/>
        </a:p>
      </dgm:t>
    </dgm:pt>
    <dgm:pt modelId="{8722A338-F32D-4F9A-9620-F29AEE369A68}" type="parTrans" cxnId="{E6CF1681-FE0E-44D1-B52F-09FB1668BB58}">
      <dgm:prSet/>
      <dgm:spPr/>
      <dgm:t>
        <a:bodyPr/>
        <a:lstStyle/>
        <a:p>
          <a:endParaRPr lang="en-US"/>
        </a:p>
      </dgm:t>
    </dgm:pt>
    <dgm:pt modelId="{53B241BA-1B0C-480A-A308-8CE68A2AF091}" type="sibTrans" cxnId="{E6CF1681-FE0E-44D1-B52F-09FB1668BB58}">
      <dgm:prSet/>
      <dgm:spPr/>
      <dgm:t>
        <a:bodyPr/>
        <a:lstStyle/>
        <a:p>
          <a:endParaRPr lang="en-US"/>
        </a:p>
      </dgm:t>
    </dgm:pt>
    <dgm:pt modelId="{917BC194-657F-4B5F-BE0D-E7DCB055CA56}">
      <dgm:prSet/>
      <dgm:spPr/>
      <dgm:t>
        <a:bodyPr/>
        <a:lstStyle/>
        <a:p>
          <a:r>
            <a:rPr lang="en-GB" dirty="0"/>
            <a:t>Predict and proactively prevent outages (self-healing).</a:t>
          </a:r>
          <a:endParaRPr lang="en-US" dirty="0"/>
        </a:p>
      </dgm:t>
    </dgm:pt>
    <dgm:pt modelId="{380CB11F-B258-471B-8D2D-62D44B5FF497}" type="parTrans" cxnId="{D6D85419-BA5A-4900-8894-B5BAFFD517ED}">
      <dgm:prSet/>
      <dgm:spPr/>
      <dgm:t>
        <a:bodyPr/>
        <a:lstStyle/>
        <a:p>
          <a:endParaRPr lang="en-US"/>
        </a:p>
      </dgm:t>
    </dgm:pt>
    <dgm:pt modelId="{F5772DD6-3FFD-4115-BF1F-B6EA5AC2FDD8}" type="sibTrans" cxnId="{D6D85419-BA5A-4900-8894-B5BAFFD517ED}">
      <dgm:prSet/>
      <dgm:spPr/>
      <dgm:t>
        <a:bodyPr/>
        <a:lstStyle/>
        <a:p>
          <a:endParaRPr lang="en-US"/>
        </a:p>
      </dgm:t>
    </dgm:pt>
    <dgm:pt modelId="{50AF63E8-1F93-4BBF-9111-53614F054492}">
      <dgm:prSet/>
      <dgm:spPr/>
      <dgm:t>
        <a:bodyPr/>
        <a:lstStyle/>
        <a:p>
          <a:r>
            <a:rPr lang="en-GB"/>
            <a:t>Self-organising network solutions.</a:t>
          </a:r>
          <a:endParaRPr lang="en-US"/>
        </a:p>
      </dgm:t>
    </dgm:pt>
    <dgm:pt modelId="{8AEB9CFD-DF70-4A8F-9A4F-A1A039F66099}" type="parTrans" cxnId="{E9F78610-1BC8-4903-9907-221F6B77BB35}">
      <dgm:prSet/>
      <dgm:spPr/>
      <dgm:t>
        <a:bodyPr/>
        <a:lstStyle/>
        <a:p>
          <a:endParaRPr lang="en-US"/>
        </a:p>
      </dgm:t>
    </dgm:pt>
    <dgm:pt modelId="{4893E05E-7185-498A-9CDC-6C0173F815F7}" type="sibTrans" cxnId="{E9F78610-1BC8-4903-9907-221F6B77BB35}">
      <dgm:prSet/>
      <dgm:spPr/>
      <dgm:t>
        <a:bodyPr/>
        <a:lstStyle/>
        <a:p>
          <a:endParaRPr lang="en-US"/>
        </a:p>
      </dgm:t>
    </dgm:pt>
    <dgm:pt modelId="{D52CD19C-77F5-410B-941C-D8BD58ED28DA}">
      <dgm:prSet/>
      <dgm:spPr/>
      <dgm:t>
        <a:bodyPr/>
        <a:lstStyle/>
        <a:p>
          <a:r>
            <a:rPr lang="en-GB"/>
            <a:t>Virtual agents (chatbots).</a:t>
          </a:r>
          <a:endParaRPr lang="en-US"/>
        </a:p>
      </dgm:t>
    </dgm:pt>
    <dgm:pt modelId="{4AD0D41D-90DC-4523-AEB0-F98B96F5DD1E}" type="parTrans" cxnId="{46DAF51A-3787-4882-BB2E-92DD5A5310CC}">
      <dgm:prSet/>
      <dgm:spPr/>
      <dgm:t>
        <a:bodyPr/>
        <a:lstStyle/>
        <a:p>
          <a:endParaRPr lang="en-US"/>
        </a:p>
      </dgm:t>
    </dgm:pt>
    <dgm:pt modelId="{B2A47ECF-4E0E-466A-9AD9-56C40DA8CF93}" type="sibTrans" cxnId="{46DAF51A-3787-4882-BB2E-92DD5A5310CC}">
      <dgm:prSet/>
      <dgm:spPr/>
      <dgm:t>
        <a:bodyPr/>
        <a:lstStyle/>
        <a:p>
          <a:endParaRPr lang="en-US"/>
        </a:p>
      </dgm:t>
    </dgm:pt>
    <dgm:pt modelId="{B97EDB43-9A35-4D9B-8B74-E3DC23410FC3}" type="pres">
      <dgm:prSet presAssocID="{D949B05F-0BE8-47EE-B269-B9E26F7F49FE}" presName="root" presStyleCnt="0">
        <dgm:presLayoutVars>
          <dgm:dir/>
          <dgm:resizeHandles val="exact"/>
        </dgm:presLayoutVars>
      </dgm:prSet>
      <dgm:spPr/>
    </dgm:pt>
    <dgm:pt modelId="{D4AC383C-FA54-4040-9B5F-4969F71B8940}" type="pres">
      <dgm:prSet presAssocID="{8AF17959-CBD1-47D7-874E-F2BF2CC0A832}" presName="compNode" presStyleCnt="0"/>
      <dgm:spPr/>
    </dgm:pt>
    <dgm:pt modelId="{0CD80733-ED6E-4583-BC8B-DE8BB375B4A1}" type="pres">
      <dgm:prSet presAssocID="{8AF17959-CBD1-47D7-874E-F2BF2CC0A832}" presName="bgRect" presStyleLbl="bgShp" presStyleIdx="0" presStyleCnt="5" custLinFactNeighborY="-29030"/>
      <dgm:spPr/>
    </dgm:pt>
    <dgm:pt modelId="{AC9A5F9B-8AB0-4572-844D-0A059D6B96AE}" type="pres">
      <dgm:prSet presAssocID="{8AF17959-CBD1-47D7-874E-F2BF2CC0A832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ientific Thought with solid fill"/>
        </a:ext>
      </dgm:extLst>
    </dgm:pt>
    <dgm:pt modelId="{8E46B6B6-D7FF-4640-9DC7-7F698E9178FE}" type="pres">
      <dgm:prSet presAssocID="{8AF17959-CBD1-47D7-874E-F2BF2CC0A832}" presName="spaceRect" presStyleCnt="0"/>
      <dgm:spPr/>
    </dgm:pt>
    <dgm:pt modelId="{9002415E-15F3-4D75-ACE0-478125871B07}" type="pres">
      <dgm:prSet presAssocID="{8AF17959-CBD1-47D7-874E-F2BF2CC0A832}" presName="parTx" presStyleLbl="revTx" presStyleIdx="0" presStyleCnt="5">
        <dgm:presLayoutVars>
          <dgm:chMax val="0"/>
          <dgm:chPref val="0"/>
        </dgm:presLayoutVars>
      </dgm:prSet>
      <dgm:spPr/>
    </dgm:pt>
    <dgm:pt modelId="{9BC21D72-4DAA-4F93-ABA9-7772555D8FA5}" type="pres">
      <dgm:prSet presAssocID="{2FDBCDE5-2725-43E4-A0C7-BA561990336B}" presName="sibTrans" presStyleCnt="0"/>
      <dgm:spPr/>
    </dgm:pt>
    <dgm:pt modelId="{D0BD4540-25F7-40A4-B5AB-16974E50D9F2}" type="pres">
      <dgm:prSet presAssocID="{1B9A8751-7D98-44AB-93A6-1642FC506D1C}" presName="compNode" presStyleCnt="0"/>
      <dgm:spPr/>
    </dgm:pt>
    <dgm:pt modelId="{98C534EC-8CFD-40D2-9AD3-6C510192C014}" type="pres">
      <dgm:prSet presAssocID="{1B9A8751-7D98-44AB-93A6-1642FC506D1C}" presName="bgRect" presStyleLbl="bgShp" presStyleIdx="1" presStyleCnt="5"/>
      <dgm:spPr/>
    </dgm:pt>
    <dgm:pt modelId="{A854610F-2F20-42B5-84D3-BC0548F44AFF}" type="pres">
      <dgm:prSet presAssocID="{1B9A8751-7D98-44AB-93A6-1642FC506D1C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erver with solid fill"/>
        </a:ext>
      </dgm:extLst>
    </dgm:pt>
    <dgm:pt modelId="{9AC82E61-C699-4DA8-B144-A021D71FBAD5}" type="pres">
      <dgm:prSet presAssocID="{1B9A8751-7D98-44AB-93A6-1642FC506D1C}" presName="spaceRect" presStyleCnt="0"/>
      <dgm:spPr/>
    </dgm:pt>
    <dgm:pt modelId="{18FD8FB0-71C6-402B-8A5E-A189F029F95F}" type="pres">
      <dgm:prSet presAssocID="{1B9A8751-7D98-44AB-93A6-1642FC506D1C}" presName="parTx" presStyleLbl="revTx" presStyleIdx="1" presStyleCnt="5">
        <dgm:presLayoutVars>
          <dgm:chMax val="0"/>
          <dgm:chPref val="0"/>
        </dgm:presLayoutVars>
      </dgm:prSet>
      <dgm:spPr/>
    </dgm:pt>
    <dgm:pt modelId="{156C2000-BC04-4818-8693-0CC3E5741DE5}" type="pres">
      <dgm:prSet presAssocID="{53B241BA-1B0C-480A-A308-8CE68A2AF091}" presName="sibTrans" presStyleCnt="0"/>
      <dgm:spPr/>
    </dgm:pt>
    <dgm:pt modelId="{35EC0EF5-4A3B-405A-B4C8-EC76E73D0B63}" type="pres">
      <dgm:prSet presAssocID="{917BC194-657F-4B5F-BE0D-E7DCB055CA56}" presName="compNode" presStyleCnt="0"/>
      <dgm:spPr/>
    </dgm:pt>
    <dgm:pt modelId="{302E6350-C093-43E7-B5FE-C88CFF2E8B0C}" type="pres">
      <dgm:prSet presAssocID="{917BC194-657F-4B5F-BE0D-E7DCB055CA56}" presName="bgRect" presStyleLbl="bgShp" presStyleIdx="2" presStyleCnt="5"/>
      <dgm:spPr/>
    </dgm:pt>
    <dgm:pt modelId="{6D2D9809-95DA-4C23-936D-64399448729B}" type="pres">
      <dgm:prSet presAssocID="{917BC194-657F-4B5F-BE0D-E7DCB055CA56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ning"/>
        </a:ext>
      </dgm:extLst>
    </dgm:pt>
    <dgm:pt modelId="{40A098E4-39CC-428F-93ED-28278A422860}" type="pres">
      <dgm:prSet presAssocID="{917BC194-657F-4B5F-BE0D-E7DCB055CA56}" presName="spaceRect" presStyleCnt="0"/>
      <dgm:spPr/>
    </dgm:pt>
    <dgm:pt modelId="{1280EEDC-0D72-4BAA-A8D9-E17861097D13}" type="pres">
      <dgm:prSet presAssocID="{917BC194-657F-4B5F-BE0D-E7DCB055CA56}" presName="parTx" presStyleLbl="revTx" presStyleIdx="2" presStyleCnt="5">
        <dgm:presLayoutVars>
          <dgm:chMax val="0"/>
          <dgm:chPref val="0"/>
        </dgm:presLayoutVars>
      </dgm:prSet>
      <dgm:spPr/>
    </dgm:pt>
    <dgm:pt modelId="{FB434D9B-F491-4E7F-8647-2A44FFA095C4}" type="pres">
      <dgm:prSet presAssocID="{F5772DD6-3FFD-4115-BF1F-B6EA5AC2FDD8}" presName="sibTrans" presStyleCnt="0"/>
      <dgm:spPr/>
    </dgm:pt>
    <dgm:pt modelId="{1C7FCBF5-6F52-4A32-B003-90D0D0A127E0}" type="pres">
      <dgm:prSet presAssocID="{50AF63E8-1F93-4BBF-9111-53614F054492}" presName="compNode" presStyleCnt="0"/>
      <dgm:spPr/>
    </dgm:pt>
    <dgm:pt modelId="{EFFDB4A0-ED86-417F-852D-2E87811C0776}" type="pres">
      <dgm:prSet presAssocID="{50AF63E8-1F93-4BBF-9111-53614F054492}" presName="bgRect" presStyleLbl="bgShp" presStyleIdx="3" presStyleCnt="5"/>
      <dgm:spPr/>
    </dgm:pt>
    <dgm:pt modelId="{568DBA4E-93F1-493E-837C-80BFB35C975C}" type="pres">
      <dgm:prSet presAssocID="{50AF63E8-1F93-4BBF-9111-53614F054492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 Network"/>
        </a:ext>
      </dgm:extLst>
    </dgm:pt>
    <dgm:pt modelId="{580D68DE-57DB-4545-B646-C372C6FA6304}" type="pres">
      <dgm:prSet presAssocID="{50AF63E8-1F93-4BBF-9111-53614F054492}" presName="spaceRect" presStyleCnt="0"/>
      <dgm:spPr/>
    </dgm:pt>
    <dgm:pt modelId="{70BCB19F-E68D-4252-A077-427B809758FA}" type="pres">
      <dgm:prSet presAssocID="{50AF63E8-1F93-4BBF-9111-53614F054492}" presName="parTx" presStyleLbl="revTx" presStyleIdx="3" presStyleCnt="5">
        <dgm:presLayoutVars>
          <dgm:chMax val="0"/>
          <dgm:chPref val="0"/>
        </dgm:presLayoutVars>
      </dgm:prSet>
      <dgm:spPr/>
    </dgm:pt>
    <dgm:pt modelId="{E2AF6899-A6DE-432B-8B9D-95D4DFB2EB1B}" type="pres">
      <dgm:prSet presAssocID="{4893E05E-7185-498A-9CDC-6C0173F815F7}" presName="sibTrans" presStyleCnt="0"/>
      <dgm:spPr/>
    </dgm:pt>
    <dgm:pt modelId="{6BF1976E-533E-49F7-AFF0-BE1B82ED4BB1}" type="pres">
      <dgm:prSet presAssocID="{D52CD19C-77F5-410B-941C-D8BD58ED28DA}" presName="compNode" presStyleCnt="0"/>
      <dgm:spPr/>
    </dgm:pt>
    <dgm:pt modelId="{87647DFB-7973-4C5C-A24A-6C73983FB181}" type="pres">
      <dgm:prSet presAssocID="{D52CD19C-77F5-410B-941C-D8BD58ED28DA}" presName="bgRect" presStyleLbl="bgShp" presStyleIdx="4" presStyleCnt="5"/>
      <dgm:spPr/>
    </dgm:pt>
    <dgm:pt modelId="{6679A4D2-CC49-4826-A5DB-29D8314BBAE0}" type="pres">
      <dgm:prSet presAssocID="{D52CD19C-77F5-410B-941C-D8BD58ED28DA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obot"/>
        </a:ext>
      </dgm:extLst>
    </dgm:pt>
    <dgm:pt modelId="{D893F526-EA61-43C5-BCD1-C0931A5D3379}" type="pres">
      <dgm:prSet presAssocID="{D52CD19C-77F5-410B-941C-D8BD58ED28DA}" presName="spaceRect" presStyleCnt="0"/>
      <dgm:spPr/>
    </dgm:pt>
    <dgm:pt modelId="{C7E7E5C7-E906-4220-93CD-AAAC984AD992}" type="pres">
      <dgm:prSet presAssocID="{D52CD19C-77F5-410B-941C-D8BD58ED28DA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55154603-2EF6-470D-9B80-B3361C3E1035}" srcId="{D949B05F-0BE8-47EE-B269-B9E26F7F49FE}" destId="{8AF17959-CBD1-47D7-874E-F2BF2CC0A832}" srcOrd="0" destOrd="0" parTransId="{B1A0B803-6C8C-4B3F-99D1-946D4656D160}" sibTransId="{2FDBCDE5-2725-43E4-A0C7-BA561990336B}"/>
    <dgm:cxn modelId="{D150CE09-1FB4-4599-91C4-B9A818D6A1CC}" type="presOf" srcId="{8AF17959-CBD1-47D7-874E-F2BF2CC0A832}" destId="{9002415E-15F3-4D75-ACE0-478125871B07}" srcOrd="0" destOrd="0" presId="urn:microsoft.com/office/officeart/2018/2/layout/IconVerticalSolidList"/>
    <dgm:cxn modelId="{E9F78610-1BC8-4903-9907-221F6B77BB35}" srcId="{D949B05F-0BE8-47EE-B269-B9E26F7F49FE}" destId="{50AF63E8-1F93-4BBF-9111-53614F054492}" srcOrd="3" destOrd="0" parTransId="{8AEB9CFD-DF70-4A8F-9A4F-A1A039F66099}" sibTransId="{4893E05E-7185-498A-9CDC-6C0173F815F7}"/>
    <dgm:cxn modelId="{D6D85419-BA5A-4900-8894-B5BAFFD517ED}" srcId="{D949B05F-0BE8-47EE-B269-B9E26F7F49FE}" destId="{917BC194-657F-4B5F-BE0D-E7DCB055CA56}" srcOrd="2" destOrd="0" parTransId="{380CB11F-B258-471B-8D2D-62D44B5FF497}" sibTransId="{F5772DD6-3FFD-4115-BF1F-B6EA5AC2FDD8}"/>
    <dgm:cxn modelId="{46DAF51A-3787-4882-BB2E-92DD5A5310CC}" srcId="{D949B05F-0BE8-47EE-B269-B9E26F7F49FE}" destId="{D52CD19C-77F5-410B-941C-D8BD58ED28DA}" srcOrd="4" destOrd="0" parTransId="{4AD0D41D-90DC-4523-AEB0-F98B96F5DD1E}" sibTransId="{B2A47ECF-4E0E-466A-9AD9-56C40DA8CF93}"/>
    <dgm:cxn modelId="{1F499369-7869-49FF-8888-10CF3285F380}" type="presOf" srcId="{D52CD19C-77F5-410B-941C-D8BD58ED28DA}" destId="{C7E7E5C7-E906-4220-93CD-AAAC984AD992}" srcOrd="0" destOrd="0" presId="urn:microsoft.com/office/officeart/2018/2/layout/IconVerticalSolidList"/>
    <dgm:cxn modelId="{19F4D94E-517E-47B6-AB6F-574654A0B98D}" type="presOf" srcId="{917BC194-657F-4B5F-BE0D-E7DCB055CA56}" destId="{1280EEDC-0D72-4BAA-A8D9-E17861097D13}" srcOrd="0" destOrd="0" presId="urn:microsoft.com/office/officeart/2018/2/layout/IconVerticalSolidList"/>
    <dgm:cxn modelId="{18649A70-75BA-40B3-9AAE-D263B812466F}" type="presOf" srcId="{D949B05F-0BE8-47EE-B269-B9E26F7F49FE}" destId="{B97EDB43-9A35-4D9B-8B74-E3DC23410FC3}" srcOrd="0" destOrd="0" presId="urn:microsoft.com/office/officeart/2018/2/layout/IconVerticalSolidList"/>
    <dgm:cxn modelId="{9ED95E53-597A-4535-BBBF-E095C379F379}" type="presOf" srcId="{1B9A8751-7D98-44AB-93A6-1642FC506D1C}" destId="{18FD8FB0-71C6-402B-8A5E-A189F029F95F}" srcOrd="0" destOrd="0" presId="urn:microsoft.com/office/officeart/2018/2/layout/IconVerticalSolidList"/>
    <dgm:cxn modelId="{E6CF1681-FE0E-44D1-B52F-09FB1668BB58}" srcId="{D949B05F-0BE8-47EE-B269-B9E26F7F49FE}" destId="{1B9A8751-7D98-44AB-93A6-1642FC506D1C}" srcOrd="1" destOrd="0" parTransId="{8722A338-F32D-4F9A-9620-F29AEE369A68}" sibTransId="{53B241BA-1B0C-480A-A308-8CE68A2AF091}"/>
    <dgm:cxn modelId="{4199B79A-B4A2-442B-8913-8E5C7B76201F}" type="presOf" srcId="{50AF63E8-1F93-4BBF-9111-53614F054492}" destId="{70BCB19F-E68D-4252-A077-427B809758FA}" srcOrd="0" destOrd="0" presId="urn:microsoft.com/office/officeart/2018/2/layout/IconVerticalSolidList"/>
    <dgm:cxn modelId="{63B6832C-C6C8-4D1D-A491-12F95A0D3F96}" type="presParOf" srcId="{B97EDB43-9A35-4D9B-8B74-E3DC23410FC3}" destId="{D4AC383C-FA54-4040-9B5F-4969F71B8940}" srcOrd="0" destOrd="0" presId="urn:microsoft.com/office/officeart/2018/2/layout/IconVerticalSolidList"/>
    <dgm:cxn modelId="{F3582D60-2BD0-4391-A726-892267C0D61F}" type="presParOf" srcId="{D4AC383C-FA54-4040-9B5F-4969F71B8940}" destId="{0CD80733-ED6E-4583-BC8B-DE8BB375B4A1}" srcOrd="0" destOrd="0" presId="urn:microsoft.com/office/officeart/2018/2/layout/IconVerticalSolidList"/>
    <dgm:cxn modelId="{2566CCA8-CDDE-4B9E-8464-850807BC8AE0}" type="presParOf" srcId="{D4AC383C-FA54-4040-9B5F-4969F71B8940}" destId="{AC9A5F9B-8AB0-4572-844D-0A059D6B96AE}" srcOrd="1" destOrd="0" presId="urn:microsoft.com/office/officeart/2018/2/layout/IconVerticalSolidList"/>
    <dgm:cxn modelId="{BFBFAA3F-77D3-425A-BF15-E3F2609F47FD}" type="presParOf" srcId="{D4AC383C-FA54-4040-9B5F-4969F71B8940}" destId="{8E46B6B6-D7FF-4640-9DC7-7F698E9178FE}" srcOrd="2" destOrd="0" presId="urn:microsoft.com/office/officeart/2018/2/layout/IconVerticalSolidList"/>
    <dgm:cxn modelId="{123D458E-388A-4583-BF14-50F1227CC7D4}" type="presParOf" srcId="{D4AC383C-FA54-4040-9B5F-4969F71B8940}" destId="{9002415E-15F3-4D75-ACE0-478125871B07}" srcOrd="3" destOrd="0" presId="urn:microsoft.com/office/officeart/2018/2/layout/IconVerticalSolidList"/>
    <dgm:cxn modelId="{506C2A90-C151-4709-A85E-D5DF5CAC03D6}" type="presParOf" srcId="{B97EDB43-9A35-4D9B-8B74-E3DC23410FC3}" destId="{9BC21D72-4DAA-4F93-ABA9-7772555D8FA5}" srcOrd="1" destOrd="0" presId="urn:microsoft.com/office/officeart/2018/2/layout/IconVerticalSolidList"/>
    <dgm:cxn modelId="{7B7A18AA-FDFE-4CC0-A033-5C590E0970AF}" type="presParOf" srcId="{B97EDB43-9A35-4D9B-8B74-E3DC23410FC3}" destId="{D0BD4540-25F7-40A4-B5AB-16974E50D9F2}" srcOrd="2" destOrd="0" presId="urn:microsoft.com/office/officeart/2018/2/layout/IconVerticalSolidList"/>
    <dgm:cxn modelId="{17E0D682-751C-4C16-987F-92F646D7D54A}" type="presParOf" srcId="{D0BD4540-25F7-40A4-B5AB-16974E50D9F2}" destId="{98C534EC-8CFD-40D2-9AD3-6C510192C014}" srcOrd="0" destOrd="0" presId="urn:microsoft.com/office/officeart/2018/2/layout/IconVerticalSolidList"/>
    <dgm:cxn modelId="{5BF692E0-ECF2-4A8F-8F01-46042A02617B}" type="presParOf" srcId="{D0BD4540-25F7-40A4-B5AB-16974E50D9F2}" destId="{A854610F-2F20-42B5-84D3-BC0548F44AFF}" srcOrd="1" destOrd="0" presId="urn:microsoft.com/office/officeart/2018/2/layout/IconVerticalSolidList"/>
    <dgm:cxn modelId="{C43AA4ED-5528-46F4-8684-282CFF7292C5}" type="presParOf" srcId="{D0BD4540-25F7-40A4-B5AB-16974E50D9F2}" destId="{9AC82E61-C699-4DA8-B144-A021D71FBAD5}" srcOrd="2" destOrd="0" presId="urn:microsoft.com/office/officeart/2018/2/layout/IconVerticalSolidList"/>
    <dgm:cxn modelId="{F084100C-132B-4246-9247-87C6DE221742}" type="presParOf" srcId="{D0BD4540-25F7-40A4-B5AB-16974E50D9F2}" destId="{18FD8FB0-71C6-402B-8A5E-A189F029F95F}" srcOrd="3" destOrd="0" presId="urn:microsoft.com/office/officeart/2018/2/layout/IconVerticalSolidList"/>
    <dgm:cxn modelId="{1121F103-7E79-4FE8-9ADB-57C6545DA860}" type="presParOf" srcId="{B97EDB43-9A35-4D9B-8B74-E3DC23410FC3}" destId="{156C2000-BC04-4818-8693-0CC3E5741DE5}" srcOrd="3" destOrd="0" presId="urn:microsoft.com/office/officeart/2018/2/layout/IconVerticalSolidList"/>
    <dgm:cxn modelId="{4BDF11D2-0957-40F3-BB4B-27AB0F1CC801}" type="presParOf" srcId="{B97EDB43-9A35-4D9B-8B74-E3DC23410FC3}" destId="{35EC0EF5-4A3B-405A-B4C8-EC76E73D0B63}" srcOrd="4" destOrd="0" presId="urn:microsoft.com/office/officeart/2018/2/layout/IconVerticalSolidList"/>
    <dgm:cxn modelId="{8B4E4DB9-A1E5-4425-9AEC-1DFA2FEAF8EA}" type="presParOf" srcId="{35EC0EF5-4A3B-405A-B4C8-EC76E73D0B63}" destId="{302E6350-C093-43E7-B5FE-C88CFF2E8B0C}" srcOrd="0" destOrd="0" presId="urn:microsoft.com/office/officeart/2018/2/layout/IconVerticalSolidList"/>
    <dgm:cxn modelId="{2D0D1DAF-9421-4FAB-A726-3952E9733EBC}" type="presParOf" srcId="{35EC0EF5-4A3B-405A-B4C8-EC76E73D0B63}" destId="{6D2D9809-95DA-4C23-936D-64399448729B}" srcOrd="1" destOrd="0" presId="urn:microsoft.com/office/officeart/2018/2/layout/IconVerticalSolidList"/>
    <dgm:cxn modelId="{3658F4DC-C248-43FD-9CD9-EB763BC161AC}" type="presParOf" srcId="{35EC0EF5-4A3B-405A-B4C8-EC76E73D0B63}" destId="{40A098E4-39CC-428F-93ED-28278A422860}" srcOrd="2" destOrd="0" presId="urn:microsoft.com/office/officeart/2018/2/layout/IconVerticalSolidList"/>
    <dgm:cxn modelId="{402B7B03-42CA-4CDA-8A0A-EC87ACAE08F6}" type="presParOf" srcId="{35EC0EF5-4A3B-405A-B4C8-EC76E73D0B63}" destId="{1280EEDC-0D72-4BAA-A8D9-E17861097D13}" srcOrd="3" destOrd="0" presId="urn:microsoft.com/office/officeart/2018/2/layout/IconVerticalSolidList"/>
    <dgm:cxn modelId="{3C206D9C-87F3-4183-86E5-2F265295108D}" type="presParOf" srcId="{B97EDB43-9A35-4D9B-8B74-E3DC23410FC3}" destId="{FB434D9B-F491-4E7F-8647-2A44FFA095C4}" srcOrd="5" destOrd="0" presId="urn:microsoft.com/office/officeart/2018/2/layout/IconVerticalSolidList"/>
    <dgm:cxn modelId="{2D46B74F-C53F-4A86-AB91-FCCA31439438}" type="presParOf" srcId="{B97EDB43-9A35-4D9B-8B74-E3DC23410FC3}" destId="{1C7FCBF5-6F52-4A32-B003-90D0D0A127E0}" srcOrd="6" destOrd="0" presId="urn:microsoft.com/office/officeart/2018/2/layout/IconVerticalSolidList"/>
    <dgm:cxn modelId="{06B736B2-2A13-4380-A8A1-608063A57591}" type="presParOf" srcId="{1C7FCBF5-6F52-4A32-B003-90D0D0A127E0}" destId="{EFFDB4A0-ED86-417F-852D-2E87811C0776}" srcOrd="0" destOrd="0" presId="urn:microsoft.com/office/officeart/2018/2/layout/IconVerticalSolidList"/>
    <dgm:cxn modelId="{E5133291-AB35-47EE-9D3D-D64ECCEF3DF6}" type="presParOf" srcId="{1C7FCBF5-6F52-4A32-B003-90D0D0A127E0}" destId="{568DBA4E-93F1-493E-837C-80BFB35C975C}" srcOrd="1" destOrd="0" presId="urn:microsoft.com/office/officeart/2018/2/layout/IconVerticalSolidList"/>
    <dgm:cxn modelId="{B304A85C-3542-4B92-987A-7D4328CD801A}" type="presParOf" srcId="{1C7FCBF5-6F52-4A32-B003-90D0D0A127E0}" destId="{580D68DE-57DB-4545-B646-C372C6FA6304}" srcOrd="2" destOrd="0" presId="urn:microsoft.com/office/officeart/2018/2/layout/IconVerticalSolidList"/>
    <dgm:cxn modelId="{A91FEB0D-8497-4CAD-AEE8-3532F78CAFB2}" type="presParOf" srcId="{1C7FCBF5-6F52-4A32-B003-90D0D0A127E0}" destId="{70BCB19F-E68D-4252-A077-427B809758FA}" srcOrd="3" destOrd="0" presId="urn:microsoft.com/office/officeart/2018/2/layout/IconVerticalSolidList"/>
    <dgm:cxn modelId="{B07D6687-2AFA-461C-A12E-57EC5C7D728C}" type="presParOf" srcId="{B97EDB43-9A35-4D9B-8B74-E3DC23410FC3}" destId="{E2AF6899-A6DE-432B-8B9D-95D4DFB2EB1B}" srcOrd="7" destOrd="0" presId="urn:microsoft.com/office/officeart/2018/2/layout/IconVerticalSolidList"/>
    <dgm:cxn modelId="{F736C754-2374-496F-BC3A-C5F9E5FCDB97}" type="presParOf" srcId="{B97EDB43-9A35-4D9B-8B74-E3DC23410FC3}" destId="{6BF1976E-533E-49F7-AFF0-BE1B82ED4BB1}" srcOrd="8" destOrd="0" presId="urn:microsoft.com/office/officeart/2018/2/layout/IconVerticalSolidList"/>
    <dgm:cxn modelId="{B1082A6F-682A-48A4-8DFF-5FA4C5C4812A}" type="presParOf" srcId="{6BF1976E-533E-49F7-AFF0-BE1B82ED4BB1}" destId="{87647DFB-7973-4C5C-A24A-6C73983FB181}" srcOrd="0" destOrd="0" presId="urn:microsoft.com/office/officeart/2018/2/layout/IconVerticalSolidList"/>
    <dgm:cxn modelId="{CF186590-A0C6-4A27-8AD0-FCC8497E3A76}" type="presParOf" srcId="{6BF1976E-533E-49F7-AFF0-BE1B82ED4BB1}" destId="{6679A4D2-CC49-4826-A5DB-29D8314BBAE0}" srcOrd="1" destOrd="0" presId="urn:microsoft.com/office/officeart/2018/2/layout/IconVerticalSolidList"/>
    <dgm:cxn modelId="{A3EB87D0-0139-41C5-9DFC-7FB799D51B2D}" type="presParOf" srcId="{6BF1976E-533E-49F7-AFF0-BE1B82ED4BB1}" destId="{D893F526-EA61-43C5-BCD1-C0931A5D3379}" srcOrd="2" destOrd="0" presId="urn:microsoft.com/office/officeart/2018/2/layout/IconVerticalSolidList"/>
    <dgm:cxn modelId="{4C3B8AB8-FC8E-4F8A-95D2-31F481A953D6}" type="presParOf" srcId="{6BF1976E-533E-49F7-AFF0-BE1B82ED4BB1}" destId="{C7E7E5C7-E906-4220-93CD-AAAC984AD99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D3BD17A-FBDF-4E96-83A3-8FCD4CA1C526}" type="doc">
      <dgm:prSet loTypeId="urn:microsoft.com/office/officeart/2005/8/layout/vProcess5" loCatId="process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877BCDC1-F6B3-4FC7-93E8-3487CD669464}">
      <dgm:prSet/>
      <dgm:spPr>
        <a:solidFill>
          <a:srgbClr val="004461"/>
        </a:solidFill>
      </dgm:spPr>
      <dgm:t>
        <a:bodyPr/>
        <a:lstStyle/>
        <a:p>
          <a:r>
            <a:rPr lang="en-GB" b="1" dirty="0"/>
            <a:t>Automation</a:t>
          </a:r>
          <a:r>
            <a:rPr lang="en-GB" dirty="0"/>
            <a:t> – Processing tasks in a repeatable manner to yield the </a:t>
          </a:r>
          <a:r>
            <a:rPr lang="en-GB" b="1" dirty="0"/>
            <a:t>same result every time </a:t>
          </a:r>
          <a:r>
            <a:rPr lang="en-GB" dirty="0"/>
            <a:t>without human intervention.</a:t>
          </a:r>
          <a:endParaRPr lang="en-US" dirty="0"/>
        </a:p>
      </dgm:t>
    </dgm:pt>
    <dgm:pt modelId="{F7C079EF-2597-44AA-8ED7-1E937B911468}" type="parTrans" cxnId="{714E6D17-CEE7-4AD3-8E90-A77AB914556E}">
      <dgm:prSet/>
      <dgm:spPr/>
      <dgm:t>
        <a:bodyPr/>
        <a:lstStyle/>
        <a:p>
          <a:endParaRPr lang="en-US"/>
        </a:p>
      </dgm:t>
    </dgm:pt>
    <dgm:pt modelId="{4ACA3219-B10D-409F-BD12-98C650E5079F}" type="sibTrans" cxnId="{714E6D17-CEE7-4AD3-8E90-A77AB914556E}">
      <dgm:prSet/>
      <dgm:spPr/>
      <dgm:t>
        <a:bodyPr/>
        <a:lstStyle/>
        <a:p>
          <a:endParaRPr lang="en-US"/>
        </a:p>
      </dgm:t>
    </dgm:pt>
    <dgm:pt modelId="{859D112A-4729-4C7F-AEFB-9E75EA9AB665}">
      <dgm:prSet/>
      <dgm:spPr>
        <a:solidFill>
          <a:srgbClr val="EE426D"/>
        </a:solidFill>
      </dgm:spPr>
      <dgm:t>
        <a:bodyPr/>
        <a:lstStyle/>
        <a:p>
          <a:r>
            <a:rPr lang="en-GB" b="1" dirty="0"/>
            <a:t>Autonomous Networks</a:t>
          </a:r>
          <a:r>
            <a:rPr lang="en-GB" dirty="0"/>
            <a:t> - A set of network and software platforms that can sense their environment and </a:t>
          </a:r>
          <a:r>
            <a:rPr lang="en-GB" b="1" dirty="0"/>
            <a:t>adapt their behaviour accordingly </a:t>
          </a:r>
          <a:r>
            <a:rPr lang="en-GB" dirty="0"/>
            <a:t>with little or no human input.</a:t>
          </a:r>
          <a:endParaRPr lang="en-US" dirty="0"/>
        </a:p>
      </dgm:t>
    </dgm:pt>
    <dgm:pt modelId="{08314BA2-6F44-483E-9200-1241E3D43416}" type="parTrans" cxnId="{7B821809-14F1-48D0-8F90-AA3D2E2A91B8}">
      <dgm:prSet/>
      <dgm:spPr/>
      <dgm:t>
        <a:bodyPr/>
        <a:lstStyle/>
        <a:p>
          <a:endParaRPr lang="en-US"/>
        </a:p>
      </dgm:t>
    </dgm:pt>
    <dgm:pt modelId="{F5A452F9-4E65-40EC-B6BE-4D8362EFA641}" type="sibTrans" cxnId="{7B821809-14F1-48D0-8F90-AA3D2E2A91B8}">
      <dgm:prSet/>
      <dgm:spPr/>
      <dgm:t>
        <a:bodyPr/>
        <a:lstStyle/>
        <a:p>
          <a:endParaRPr lang="en-US"/>
        </a:p>
      </dgm:t>
    </dgm:pt>
    <dgm:pt modelId="{7CE44FA5-BC0E-46BE-AE4C-B9B1E58B6FEA}" type="pres">
      <dgm:prSet presAssocID="{8D3BD17A-FBDF-4E96-83A3-8FCD4CA1C526}" presName="outerComposite" presStyleCnt="0">
        <dgm:presLayoutVars>
          <dgm:chMax val="5"/>
          <dgm:dir/>
          <dgm:resizeHandles val="exact"/>
        </dgm:presLayoutVars>
      </dgm:prSet>
      <dgm:spPr/>
    </dgm:pt>
    <dgm:pt modelId="{31A5DE25-2305-451E-8A6C-D5F27EA7B866}" type="pres">
      <dgm:prSet presAssocID="{8D3BD17A-FBDF-4E96-83A3-8FCD4CA1C526}" presName="dummyMaxCanvas" presStyleCnt="0">
        <dgm:presLayoutVars/>
      </dgm:prSet>
      <dgm:spPr/>
    </dgm:pt>
    <dgm:pt modelId="{4185E738-8610-4D50-93BB-A9E32702FB26}" type="pres">
      <dgm:prSet presAssocID="{8D3BD17A-FBDF-4E96-83A3-8FCD4CA1C526}" presName="TwoNodes_1" presStyleLbl="node1" presStyleIdx="0" presStyleCnt="2">
        <dgm:presLayoutVars>
          <dgm:bulletEnabled val="1"/>
        </dgm:presLayoutVars>
      </dgm:prSet>
      <dgm:spPr/>
    </dgm:pt>
    <dgm:pt modelId="{CF2B25CA-8986-4F92-8F7B-38CB752F8639}" type="pres">
      <dgm:prSet presAssocID="{8D3BD17A-FBDF-4E96-83A3-8FCD4CA1C526}" presName="TwoNodes_2" presStyleLbl="node1" presStyleIdx="1" presStyleCnt="2">
        <dgm:presLayoutVars>
          <dgm:bulletEnabled val="1"/>
        </dgm:presLayoutVars>
      </dgm:prSet>
      <dgm:spPr/>
    </dgm:pt>
    <dgm:pt modelId="{09196BA2-C6A5-4BDF-B025-FF1C456493BF}" type="pres">
      <dgm:prSet presAssocID="{8D3BD17A-FBDF-4E96-83A3-8FCD4CA1C526}" presName="TwoConn_1-2" presStyleLbl="fgAccFollowNode1" presStyleIdx="0" presStyleCnt="1">
        <dgm:presLayoutVars>
          <dgm:bulletEnabled val="1"/>
        </dgm:presLayoutVars>
      </dgm:prSet>
      <dgm:spPr/>
    </dgm:pt>
    <dgm:pt modelId="{EE43743A-7300-4C29-B6EF-4160BD04A175}" type="pres">
      <dgm:prSet presAssocID="{8D3BD17A-FBDF-4E96-83A3-8FCD4CA1C526}" presName="TwoNodes_1_text" presStyleLbl="node1" presStyleIdx="1" presStyleCnt="2">
        <dgm:presLayoutVars>
          <dgm:bulletEnabled val="1"/>
        </dgm:presLayoutVars>
      </dgm:prSet>
      <dgm:spPr/>
    </dgm:pt>
    <dgm:pt modelId="{BDC2FFE3-04B9-4A53-A7E6-154D1F334F51}" type="pres">
      <dgm:prSet presAssocID="{8D3BD17A-FBDF-4E96-83A3-8FCD4CA1C526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7B821809-14F1-48D0-8F90-AA3D2E2A91B8}" srcId="{8D3BD17A-FBDF-4E96-83A3-8FCD4CA1C526}" destId="{859D112A-4729-4C7F-AEFB-9E75EA9AB665}" srcOrd="1" destOrd="0" parTransId="{08314BA2-6F44-483E-9200-1241E3D43416}" sibTransId="{F5A452F9-4E65-40EC-B6BE-4D8362EFA641}"/>
    <dgm:cxn modelId="{714E6D17-CEE7-4AD3-8E90-A77AB914556E}" srcId="{8D3BD17A-FBDF-4E96-83A3-8FCD4CA1C526}" destId="{877BCDC1-F6B3-4FC7-93E8-3487CD669464}" srcOrd="0" destOrd="0" parTransId="{F7C079EF-2597-44AA-8ED7-1E937B911468}" sibTransId="{4ACA3219-B10D-409F-BD12-98C650E5079F}"/>
    <dgm:cxn modelId="{19B7841F-97AE-4AC4-BBD8-B07D05718F93}" type="presOf" srcId="{859D112A-4729-4C7F-AEFB-9E75EA9AB665}" destId="{BDC2FFE3-04B9-4A53-A7E6-154D1F334F51}" srcOrd="1" destOrd="0" presId="urn:microsoft.com/office/officeart/2005/8/layout/vProcess5"/>
    <dgm:cxn modelId="{55A4B129-A811-4978-A14D-FF334025FF1A}" type="presOf" srcId="{4ACA3219-B10D-409F-BD12-98C650E5079F}" destId="{09196BA2-C6A5-4BDF-B025-FF1C456493BF}" srcOrd="0" destOrd="0" presId="urn:microsoft.com/office/officeart/2005/8/layout/vProcess5"/>
    <dgm:cxn modelId="{D9FC5B2C-3861-494D-A81B-7E58F804FB97}" type="presOf" srcId="{877BCDC1-F6B3-4FC7-93E8-3487CD669464}" destId="{4185E738-8610-4D50-93BB-A9E32702FB26}" srcOrd="0" destOrd="0" presId="urn:microsoft.com/office/officeart/2005/8/layout/vProcess5"/>
    <dgm:cxn modelId="{B3346736-B37E-4A35-85F8-7DB7D13BD7C9}" type="presOf" srcId="{859D112A-4729-4C7F-AEFB-9E75EA9AB665}" destId="{CF2B25CA-8986-4F92-8F7B-38CB752F8639}" srcOrd="0" destOrd="0" presId="urn:microsoft.com/office/officeart/2005/8/layout/vProcess5"/>
    <dgm:cxn modelId="{4A98294D-BB89-46A9-AE4A-EC8D867821C2}" type="presOf" srcId="{8D3BD17A-FBDF-4E96-83A3-8FCD4CA1C526}" destId="{7CE44FA5-BC0E-46BE-AE4C-B9B1E58B6FEA}" srcOrd="0" destOrd="0" presId="urn:microsoft.com/office/officeart/2005/8/layout/vProcess5"/>
    <dgm:cxn modelId="{0DFD94C7-8F21-40CF-BC79-34C519B4CCA5}" type="presOf" srcId="{877BCDC1-F6B3-4FC7-93E8-3487CD669464}" destId="{EE43743A-7300-4C29-B6EF-4160BD04A175}" srcOrd="1" destOrd="0" presId="urn:microsoft.com/office/officeart/2005/8/layout/vProcess5"/>
    <dgm:cxn modelId="{AA69C190-A1AC-4971-BA9F-DFFDE828CD25}" type="presParOf" srcId="{7CE44FA5-BC0E-46BE-AE4C-B9B1E58B6FEA}" destId="{31A5DE25-2305-451E-8A6C-D5F27EA7B866}" srcOrd="0" destOrd="0" presId="urn:microsoft.com/office/officeart/2005/8/layout/vProcess5"/>
    <dgm:cxn modelId="{889CE02B-00E5-42C5-8CEF-13C17C418062}" type="presParOf" srcId="{7CE44FA5-BC0E-46BE-AE4C-B9B1E58B6FEA}" destId="{4185E738-8610-4D50-93BB-A9E32702FB26}" srcOrd="1" destOrd="0" presId="urn:microsoft.com/office/officeart/2005/8/layout/vProcess5"/>
    <dgm:cxn modelId="{B7058CFB-A599-49DB-B41C-B5519A449EAC}" type="presParOf" srcId="{7CE44FA5-BC0E-46BE-AE4C-B9B1E58B6FEA}" destId="{CF2B25CA-8986-4F92-8F7B-38CB752F8639}" srcOrd="2" destOrd="0" presId="urn:microsoft.com/office/officeart/2005/8/layout/vProcess5"/>
    <dgm:cxn modelId="{3F50B945-7C07-4B91-80EA-22C5029F2D9A}" type="presParOf" srcId="{7CE44FA5-BC0E-46BE-AE4C-B9B1E58B6FEA}" destId="{09196BA2-C6A5-4BDF-B025-FF1C456493BF}" srcOrd="3" destOrd="0" presId="urn:microsoft.com/office/officeart/2005/8/layout/vProcess5"/>
    <dgm:cxn modelId="{38C54A24-67BB-46F5-8A88-C801D5CDC298}" type="presParOf" srcId="{7CE44FA5-BC0E-46BE-AE4C-B9B1E58B6FEA}" destId="{EE43743A-7300-4C29-B6EF-4160BD04A175}" srcOrd="4" destOrd="0" presId="urn:microsoft.com/office/officeart/2005/8/layout/vProcess5"/>
    <dgm:cxn modelId="{487957E6-5815-4B91-BC22-8781E9CAF83C}" type="presParOf" srcId="{7CE44FA5-BC0E-46BE-AE4C-B9B1E58B6FEA}" destId="{BDC2FFE3-04B9-4A53-A7E6-154D1F334F51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D145B-36CD-4017-A87A-343031FDBD62}">
      <dsp:nvSpPr>
        <dsp:cNvPr id="0" name=""/>
        <dsp:cNvSpPr/>
      </dsp:nvSpPr>
      <dsp:spPr>
        <a:xfrm>
          <a:off x="2310" y="439678"/>
          <a:ext cx="1833041" cy="1099824"/>
        </a:xfrm>
        <a:prstGeom prst="rect">
          <a:avLst/>
        </a:prstGeom>
        <a:solidFill>
          <a:srgbClr val="5B9BD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Faster service delivery</a:t>
          </a:r>
          <a:endParaRPr lang="ca-ES" sz="1800" b="1" kern="1200" dirty="0"/>
        </a:p>
      </dsp:txBody>
      <dsp:txXfrm>
        <a:off x="2310" y="439678"/>
        <a:ext cx="1833041" cy="1099824"/>
      </dsp:txXfrm>
    </dsp:sp>
    <dsp:sp modelId="{AADE9B76-D32A-45EA-AF32-FD23F26D8590}">
      <dsp:nvSpPr>
        <dsp:cNvPr id="0" name=""/>
        <dsp:cNvSpPr/>
      </dsp:nvSpPr>
      <dsp:spPr>
        <a:xfrm>
          <a:off x="2018656" y="439678"/>
          <a:ext cx="1833041" cy="1099824"/>
        </a:xfrm>
        <a:prstGeom prst="rect">
          <a:avLst/>
        </a:prstGeom>
        <a:solidFill>
          <a:srgbClr val="ED7D3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Reduce the number of human errors</a:t>
          </a:r>
          <a:endParaRPr lang="en-MK" sz="1800" b="1" kern="1200" dirty="0"/>
        </a:p>
      </dsp:txBody>
      <dsp:txXfrm>
        <a:off x="2018656" y="439678"/>
        <a:ext cx="1833041" cy="1099824"/>
      </dsp:txXfrm>
    </dsp:sp>
    <dsp:sp modelId="{ECCEEA76-CE5C-4CFC-9222-1A7C7679D848}">
      <dsp:nvSpPr>
        <dsp:cNvPr id="0" name=""/>
        <dsp:cNvSpPr/>
      </dsp:nvSpPr>
      <dsp:spPr>
        <a:xfrm>
          <a:off x="4035002" y="439678"/>
          <a:ext cx="1833041" cy="1099824"/>
        </a:xfrm>
        <a:prstGeom prst="rect">
          <a:avLst/>
        </a:prstGeom>
        <a:solidFill>
          <a:srgbClr val="1F4E7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Decrease the amount of manual work</a:t>
          </a:r>
          <a:endParaRPr lang="en-MK" sz="1800" b="1" kern="1200" dirty="0"/>
        </a:p>
      </dsp:txBody>
      <dsp:txXfrm>
        <a:off x="4035002" y="439678"/>
        <a:ext cx="1833041" cy="1099824"/>
      </dsp:txXfrm>
    </dsp:sp>
    <dsp:sp modelId="{64536B4B-B7EB-4627-B489-F37A12286829}">
      <dsp:nvSpPr>
        <dsp:cNvPr id="0" name=""/>
        <dsp:cNvSpPr/>
      </dsp:nvSpPr>
      <dsp:spPr>
        <a:xfrm>
          <a:off x="6051347" y="439678"/>
          <a:ext cx="1833041" cy="1099824"/>
        </a:xfrm>
        <a:prstGeom prst="rect">
          <a:avLst/>
        </a:prstGeom>
        <a:solidFill>
          <a:srgbClr val="54823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Lower the costs of service delivery</a:t>
          </a:r>
          <a:endParaRPr lang="en-MK" sz="1800" b="1" kern="1200" dirty="0"/>
        </a:p>
      </dsp:txBody>
      <dsp:txXfrm>
        <a:off x="6051347" y="439678"/>
        <a:ext cx="1833041" cy="1099824"/>
      </dsp:txXfrm>
    </dsp:sp>
    <dsp:sp modelId="{35AB3C2E-0CDD-4877-AD02-70E3880C9272}">
      <dsp:nvSpPr>
        <dsp:cNvPr id="0" name=""/>
        <dsp:cNvSpPr/>
      </dsp:nvSpPr>
      <dsp:spPr>
        <a:xfrm>
          <a:off x="1010483" y="1722808"/>
          <a:ext cx="1833041" cy="1099824"/>
        </a:xfrm>
        <a:prstGeom prst="rect">
          <a:avLst/>
        </a:prstGeom>
        <a:solidFill>
          <a:srgbClr val="2E75B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Ensure configuration consistency</a:t>
          </a:r>
          <a:endParaRPr lang="en-MK" sz="1800" b="1" kern="1200" dirty="0"/>
        </a:p>
      </dsp:txBody>
      <dsp:txXfrm>
        <a:off x="1010483" y="1722808"/>
        <a:ext cx="1833041" cy="1099824"/>
      </dsp:txXfrm>
    </dsp:sp>
    <dsp:sp modelId="{C75E23FF-6FA8-4ABC-B689-E49C415C8775}">
      <dsp:nvSpPr>
        <dsp:cNvPr id="0" name=""/>
        <dsp:cNvSpPr/>
      </dsp:nvSpPr>
      <dsp:spPr>
        <a:xfrm>
          <a:off x="3026829" y="1722808"/>
          <a:ext cx="1833041" cy="1099824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Provide better reporting</a:t>
          </a:r>
          <a:endParaRPr lang="en-MK" sz="1800" b="1" kern="1200" dirty="0"/>
        </a:p>
      </dsp:txBody>
      <dsp:txXfrm>
        <a:off x="3026829" y="1722808"/>
        <a:ext cx="1833041" cy="1099824"/>
      </dsp:txXfrm>
    </dsp:sp>
    <dsp:sp modelId="{F3E4A8BB-65B0-4FE8-93D9-A57DF1662408}">
      <dsp:nvSpPr>
        <dsp:cNvPr id="0" name=""/>
        <dsp:cNvSpPr/>
      </dsp:nvSpPr>
      <dsp:spPr>
        <a:xfrm>
          <a:off x="5043174" y="1722808"/>
          <a:ext cx="1833041" cy="1099824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Increase efficiency</a:t>
          </a:r>
          <a:endParaRPr lang="en-MK" sz="1800" b="1" kern="1200" dirty="0"/>
        </a:p>
      </dsp:txBody>
      <dsp:txXfrm>
        <a:off x="5043174" y="1722808"/>
        <a:ext cx="1833041" cy="10998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D80733-ED6E-4583-BC8B-DE8BB375B4A1}">
      <dsp:nvSpPr>
        <dsp:cNvPr id="0" name=""/>
        <dsp:cNvSpPr/>
      </dsp:nvSpPr>
      <dsp:spPr>
        <a:xfrm>
          <a:off x="0" y="0"/>
          <a:ext cx="7886700" cy="54306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9A5F9B-8AB0-4572-844D-0A059D6B96AE}">
      <dsp:nvSpPr>
        <dsp:cNvPr id="0" name=""/>
        <dsp:cNvSpPr/>
      </dsp:nvSpPr>
      <dsp:spPr>
        <a:xfrm>
          <a:off x="164277" y="124739"/>
          <a:ext cx="298687" cy="2986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02415E-15F3-4D75-ACE0-478125871B07}">
      <dsp:nvSpPr>
        <dsp:cNvPr id="0" name=""/>
        <dsp:cNvSpPr/>
      </dsp:nvSpPr>
      <dsp:spPr>
        <a:xfrm>
          <a:off x="627242" y="2549"/>
          <a:ext cx="7259457" cy="5430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475" tIns="57475" rIns="57475" bIns="5747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Support decision making and planning infrastructure.</a:t>
          </a:r>
          <a:endParaRPr lang="en-US" sz="1900" kern="1200" dirty="0"/>
        </a:p>
      </dsp:txBody>
      <dsp:txXfrm>
        <a:off x="627242" y="2549"/>
        <a:ext cx="7259457" cy="543067"/>
      </dsp:txXfrm>
    </dsp:sp>
    <dsp:sp modelId="{98C534EC-8CFD-40D2-9AD3-6C510192C014}">
      <dsp:nvSpPr>
        <dsp:cNvPr id="0" name=""/>
        <dsp:cNvSpPr/>
      </dsp:nvSpPr>
      <dsp:spPr>
        <a:xfrm>
          <a:off x="0" y="681383"/>
          <a:ext cx="7886700" cy="54306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54610F-2F20-42B5-84D3-BC0548F44AFF}">
      <dsp:nvSpPr>
        <dsp:cNvPr id="0" name=""/>
        <dsp:cNvSpPr/>
      </dsp:nvSpPr>
      <dsp:spPr>
        <a:xfrm>
          <a:off x="164277" y="803574"/>
          <a:ext cx="298687" cy="2986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FD8FB0-71C6-402B-8A5E-A189F029F95F}">
      <dsp:nvSpPr>
        <dsp:cNvPr id="0" name=""/>
        <dsp:cNvSpPr/>
      </dsp:nvSpPr>
      <dsp:spPr>
        <a:xfrm>
          <a:off x="627242" y="681383"/>
          <a:ext cx="7259457" cy="5430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475" tIns="57475" rIns="57475" bIns="5747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Predicting and improving performance.</a:t>
          </a:r>
          <a:endParaRPr lang="en-US" sz="1900" kern="1200" dirty="0"/>
        </a:p>
      </dsp:txBody>
      <dsp:txXfrm>
        <a:off x="627242" y="681383"/>
        <a:ext cx="7259457" cy="543067"/>
      </dsp:txXfrm>
    </dsp:sp>
    <dsp:sp modelId="{302E6350-C093-43E7-B5FE-C88CFF2E8B0C}">
      <dsp:nvSpPr>
        <dsp:cNvPr id="0" name=""/>
        <dsp:cNvSpPr/>
      </dsp:nvSpPr>
      <dsp:spPr>
        <a:xfrm>
          <a:off x="0" y="1360218"/>
          <a:ext cx="7886700" cy="54306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2D9809-95DA-4C23-936D-64399448729B}">
      <dsp:nvSpPr>
        <dsp:cNvPr id="0" name=""/>
        <dsp:cNvSpPr/>
      </dsp:nvSpPr>
      <dsp:spPr>
        <a:xfrm>
          <a:off x="164277" y="1482408"/>
          <a:ext cx="298687" cy="2986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80EEDC-0D72-4BAA-A8D9-E17861097D13}">
      <dsp:nvSpPr>
        <dsp:cNvPr id="0" name=""/>
        <dsp:cNvSpPr/>
      </dsp:nvSpPr>
      <dsp:spPr>
        <a:xfrm>
          <a:off x="627242" y="1360218"/>
          <a:ext cx="7259457" cy="5430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475" tIns="57475" rIns="57475" bIns="5747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Predict and proactively prevent outages (self-healing).</a:t>
          </a:r>
          <a:endParaRPr lang="en-US" sz="1900" kern="1200" dirty="0"/>
        </a:p>
      </dsp:txBody>
      <dsp:txXfrm>
        <a:off x="627242" y="1360218"/>
        <a:ext cx="7259457" cy="543067"/>
      </dsp:txXfrm>
    </dsp:sp>
    <dsp:sp modelId="{EFFDB4A0-ED86-417F-852D-2E87811C0776}">
      <dsp:nvSpPr>
        <dsp:cNvPr id="0" name=""/>
        <dsp:cNvSpPr/>
      </dsp:nvSpPr>
      <dsp:spPr>
        <a:xfrm>
          <a:off x="0" y="2039052"/>
          <a:ext cx="7886700" cy="54306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8DBA4E-93F1-493E-837C-80BFB35C975C}">
      <dsp:nvSpPr>
        <dsp:cNvPr id="0" name=""/>
        <dsp:cNvSpPr/>
      </dsp:nvSpPr>
      <dsp:spPr>
        <a:xfrm>
          <a:off x="164277" y="2161242"/>
          <a:ext cx="298687" cy="29868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BCB19F-E68D-4252-A077-427B809758FA}">
      <dsp:nvSpPr>
        <dsp:cNvPr id="0" name=""/>
        <dsp:cNvSpPr/>
      </dsp:nvSpPr>
      <dsp:spPr>
        <a:xfrm>
          <a:off x="627242" y="2039052"/>
          <a:ext cx="7259457" cy="5430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475" tIns="57475" rIns="57475" bIns="5747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Self-organising network solutions.</a:t>
          </a:r>
          <a:endParaRPr lang="en-US" sz="1900" kern="1200"/>
        </a:p>
      </dsp:txBody>
      <dsp:txXfrm>
        <a:off x="627242" y="2039052"/>
        <a:ext cx="7259457" cy="543067"/>
      </dsp:txXfrm>
    </dsp:sp>
    <dsp:sp modelId="{87647DFB-7973-4C5C-A24A-6C73983FB181}">
      <dsp:nvSpPr>
        <dsp:cNvPr id="0" name=""/>
        <dsp:cNvSpPr/>
      </dsp:nvSpPr>
      <dsp:spPr>
        <a:xfrm>
          <a:off x="0" y="2717886"/>
          <a:ext cx="7886700" cy="54306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79A4D2-CC49-4826-A5DB-29D8314BBAE0}">
      <dsp:nvSpPr>
        <dsp:cNvPr id="0" name=""/>
        <dsp:cNvSpPr/>
      </dsp:nvSpPr>
      <dsp:spPr>
        <a:xfrm>
          <a:off x="164277" y="2840077"/>
          <a:ext cx="298687" cy="29868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E7E5C7-E906-4220-93CD-AAAC984AD992}">
      <dsp:nvSpPr>
        <dsp:cNvPr id="0" name=""/>
        <dsp:cNvSpPr/>
      </dsp:nvSpPr>
      <dsp:spPr>
        <a:xfrm>
          <a:off x="627242" y="2717886"/>
          <a:ext cx="7259457" cy="5430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475" tIns="57475" rIns="57475" bIns="5747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Virtual agents (chatbots).</a:t>
          </a:r>
          <a:endParaRPr lang="en-US" sz="1900" kern="1200"/>
        </a:p>
      </dsp:txBody>
      <dsp:txXfrm>
        <a:off x="627242" y="2717886"/>
        <a:ext cx="7259457" cy="5430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85E738-8610-4D50-93BB-A9E32702FB26}">
      <dsp:nvSpPr>
        <dsp:cNvPr id="0" name=""/>
        <dsp:cNvSpPr/>
      </dsp:nvSpPr>
      <dsp:spPr>
        <a:xfrm>
          <a:off x="0" y="0"/>
          <a:ext cx="5503943" cy="1468576"/>
        </a:xfrm>
        <a:prstGeom prst="roundRect">
          <a:avLst>
            <a:gd name="adj" fmla="val 10000"/>
          </a:avLst>
        </a:prstGeom>
        <a:solidFill>
          <a:srgbClr val="004461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Automation</a:t>
          </a:r>
          <a:r>
            <a:rPr lang="en-GB" sz="1600" kern="1200" dirty="0"/>
            <a:t> – Processing tasks in a repeatable manner to yield the </a:t>
          </a:r>
          <a:r>
            <a:rPr lang="en-GB" sz="1600" b="1" kern="1200" dirty="0"/>
            <a:t>same result every time </a:t>
          </a:r>
          <a:r>
            <a:rPr lang="en-GB" sz="1600" kern="1200" dirty="0"/>
            <a:t>without human intervention.</a:t>
          </a:r>
          <a:endParaRPr lang="en-US" sz="1600" kern="1200" dirty="0"/>
        </a:p>
      </dsp:txBody>
      <dsp:txXfrm>
        <a:off x="43013" y="43013"/>
        <a:ext cx="3986055" cy="1382550"/>
      </dsp:txXfrm>
    </dsp:sp>
    <dsp:sp modelId="{CF2B25CA-8986-4F92-8F7B-38CB752F8639}">
      <dsp:nvSpPr>
        <dsp:cNvPr id="0" name=""/>
        <dsp:cNvSpPr/>
      </dsp:nvSpPr>
      <dsp:spPr>
        <a:xfrm>
          <a:off x="971284" y="1794927"/>
          <a:ext cx="5503943" cy="1468576"/>
        </a:xfrm>
        <a:prstGeom prst="roundRect">
          <a:avLst>
            <a:gd name="adj" fmla="val 10000"/>
          </a:avLst>
        </a:prstGeom>
        <a:solidFill>
          <a:srgbClr val="EE426D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Autonomous Networks</a:t>
          </a:r>
          <a:r>
            <a:rPr lang="en-GB" sz="1600" kern="1200" dirty="0"/>
            <a:t> - A set of network and software platforms that can sense their environment and </a:t>
          </a:r>
          <a:r>
            <a:rPr lang="en-GB" sz="1600" b="1" kern="1200" dirty="0"/>
            <a:t>adapt their behaviour accordingly </a:t>
          </a:r>
          <a:r>
            <a:rPr lang="en-GB" sz="1600" kern="1200" dirty="0"/>
            <a:t>with little or no human input.</a:t>
          </a:r>
          <a:endParaRPr lang="en-US" sz="1600" kern="1200" dirty="0"/>
        </a:p>
      </dsp:txBody>
      <dsp:txXfrm>
        <a:off x="1014297" y="1837940"/>
        <a:ext cx="3492058" cy="1382550"/>
      </dsp:txXfrm>
    </dsp:sp>
    <dsp:sp modelId="{09196BA2-C6A5-4BDF-B025-FF1C456493BF}">
      <dsp:nvSpPr>
        <dsp:cNvPr id="0" name=""/>
        <dsp:cNvSpPr/>
      </dsp:nvSpPr>
      <dsp:spPr>
        <a:xfrm>
          <a:off x="4549368" y="1154464"/>
          <a:ext cx="954574" cy="954574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4764147" y="1154464"/>
        <a:ext cx="525016" cy="7183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7b46e989d0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g27b46e989d0_0_1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7" name="Google Shape;117;g27b46e989d0_0_1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a-ES" dirty="0"/>
              <a:t>To </a:t>
            </a:r>
            <a:r>
              <a:rPr lang="ca-ES" dirty="0" err="1"/>
              <a:t>make</a:t>
            </a:r>
            <a:r>
              <a:rPr lang="ca-ES" dirty="0"/>
              <a:t> </a:t>
            </a:r>
            <a:r>
              <a:rPr lang="ca-ES" dirty="0" err="1"/>
              <a:t>it</a:t>
            </a:r>
            <a:r>
              <a:rPr lang="ca-ES" dirty="0"/>
              <a:t> </a:t>
            </a:r>
            <a:r>
              <a:rPr lang="ca-ES" dirty="0" err="1"/>
              <a:t>easier</a:t>
            </a:r>
            <a:r>
              <a:rPr lang="ca-ES" dirty="0"/>
              <a:t> to </a:t>
            </a:r>
            <a:r>
              <a:rPr lang="ca-ES" dirty="0" err="1"/>
              <a:t>follow</a:t>
            </a:r>
            <a:r>
              <a:rPr lang="ca-ES" dirty="0"/>
              <a:t>, we </a:t>
            </a:r>
            <a:r>
              <a:rPr lang="ca-ES" dirty="0" err="1"/>
              <a:t>created</a:t>
            </a:r>
            <a:r>
              <a:rPr lang="ca-ES" dirty="0"/>
              <a:t> </a:t>
            </a:r>
            <a:r>
              <a:rPr lang="ca-ES" dirty="0" err="1"/>
              <a:t>an</a:t>
            </a:r>
            <a:r>
              <a:rPr lang="ca-ES" dirty="0"/>
              <a:t> </a:t>
            </a:r>
            <a:r>
              <a:rPr lang="ca-ES" dirty="0" err="1"/>
              <a:t>interactive</a:t>
            </a:r>
            <a:r>
              <a:rPr lang="ca-ES" dirty="0"/>
              <a:t> metro </a:t>
            </a:r>
            <a:r>
              <a:rPr lang="ca-ES" dirty="0" err="1"/>
              <a:t>map</a:t>
            </a:r>
            <a:r>
              <a:rPr lang="ca-ES" dirty="0"/>
              <a:t> </a:t>
            </a:r>
            <a:r>
              <a:rPr lang="ca-ES" dirty="0" err="1"/>
              <a:t>with</a:t>
            </a:r>
            <a:r>
              <a:rPr lang="ca-ES" dirty="0"/>
              <a:t> </a:t>
            </a:r>
            <a:r>
              <a:rPr lang="ca-ES" dirty="0" err="1"/>
              <a:t>the</a:t>
            </a:r>
            <a:r>
              <a:rPr lang="ca-ES" dirty="0"/>
              <a:t> </a:t>
            </a:r>
            <a:r>
              <a:rPr lang="ca-ES" dirty="0" err="1"/>
              <a:t>help</a:t>
            </a:r>
            <a:r>
              <a:rPr lang="ca-ES" dirty="0"/>
              <a:t> of </a:t>
            </a:r>
            <a:r>
              <a:rPr lang="ca-ES" dirty="0" err="1"/>
              <a:t>the</a:t>
            </a:r>
            <a:r>
              <a:rPr lang="ca-ES" dirty="0"/>
              <a:t> Marcomms </a:t>
            </a:r>
            <a:r>
              <a:rPr lang="ca-ES" dirty="0" err="1"/>
              <a:t>team</a:t>
            </a:r>
            <a:r>
              <a:rPr lang="ca-ES" dirty="0"/>
              <a:t> in GÉANT, </a:t>
            </a:r>
            <a:r>
              <a:rPr lang="ca-ES" dirty="0" err="1"/>
              <a:t>where</a:t>
            </a:r>
            <a:r>
              <a:rPr lang="ca-ES" dirty="0"/>
              <a:t> </a:t>
            </a:r>
            <a:r>
              <a:rPr lang="ca-ES" dirty="0" err="1"/>
              <a:t>each</a:t>
            </a:r>
            <a:r>
              <a:rPr lang="ca-ES" dirty="0"/>
              <a:t> </a:t>
            </a:r>
            <a:r>
              <a:rPr lang="ca-ES" dirty="0" err="1"/>
              <a:t>knowledege</a:t>
            </a:r>
            <a:r>
              <a:rPr lang="ca-ES" dirty="0"/>
              <a:t> </a:t>
            </a:r>
            <a:r>
              <a:rPr lang="ca-ES" dirty="0" err="1"/>
              <a:t>block</a:t>
            </a:r>
            <a:r>
              <a:rPr lang="ca-ES" dirty="0"/>
              <a:t> is a </a:t>
            </a:r>
            <a:r>
              <a:rPr lang="ca-ES" dirty="0" err="1"/>
              <a:t>line</a:t>
            </a:r>
            <a:r>
              <a:rPr lang="ca-ES" dirty="0"/>
              <a:t>. So, </a:t>
            </a:r>
            <a:r>
              <a:rPr lang="ca-ES" dirty="0" err="1"/>
              <a:t>you</a:t>
            </a:r>
            <a:r>
              <a:rPr lang="ca-ES" dirty="0"/>
              <a:t> can </a:t>
            </a:r>
            <a:r>
              <a:rPr lang="ca-ES" dirty="0" err="1"/>
              <a:t>follow</a:t>
            </a:r>
            <a:r>
              <a:rPr lang="ca-ES" dirty="0"/>
              <a:t> </a:t>
            </a:r>
            <a:r>
              <a:rPr lang="ca-ES" dirty="0" err="1"/>
              <a:t>the</a:t>
            </a:r>
            <a:r>
              <a:rPr lang="ca-ES" dirty="0"/>
              <a:t> general </a:t>
            </a:r>
            <a:r>
              <a:rPr lang="ca-ES" dirty="0" err="1"/>
              <a:t>introductory</a:t>
            </a:r>
            <a:r>
              <a:rPr lang="ca-ES" dirty="0"/>
              <a:t> </a:t>
            </a:r>
            <a:r>
              <a:rPr lang="ca-ES" dirty="0" err="1"/>
              <a:t>line</a:t>
            </a:r>
            <a:r>
              <a:rPr lang="ca-ES" dirty="0"/>
              <a:t>, or </a:t>
            </a:r>
            <a:r>
              <a:rPr lang="ca-ES" dirty="0" err="1"/>
              <a:t>more</a:t>
            </a:r>
            <a:r>
              <a:rPr lang="ca-ES" dirty="0"/>
              <a:t> in-</a:t>
            </a:r>
            <a:r>
              <a:rPr lang="ca-ES" dirty="0" err="1"/>
              <a:t>depth</a:t>
            </a:r>
            <a:r>
              <a:rPr lang="ca-ES" dirty="0"/>
              <a:t> units, </a:t>
            </a:r>
            <a:r>
              <a:rPr lang="ca-ES" dirty="0" err="1"/>
              <a:t>differenciated</a:t>
            </a:r>
            <a:r>
              <a:rPr lang="ca-ES" dirty="0"/>
              <a:t> </a:t>
            </a:r>
            <a:r>
              <a:rPr lang="ca-ES" dirty="0" err="1"/>
              <a:t>by</a:t>
            </a:r>
            <a:r>
              <a:rPr lang="ca-ES" dirty="0"/>
              <a:t> </a:t>
            </a:r>
            <a:r>
              <a:rPr lang="ca-ES" dirty="0" err="1"/>
              <a:t>colours</a:t>
            </a:r>
            <a:r>
              <a:rPr lang="ca-ES" dirty="0"/>
              <a:t> </a:t>
            </a:r>
            <a:r>
              <a:rPr lang="ca-ES" dirty="0" err="1"/>
              <a:t>and</a:t>
            </a:r>
            <a:r>
              <a:rPr lang="ca-ES" dirty="0"/>
              <a:t> </a:t>
            </a:r>
            <a:r>
              <a:rPr lang="ca-ES" dirty="0" err="1"/>
              <a:t>also</a:t>
            </a:r>
            <a:r>
              <a:rPr lang="ca-ES" dirty="0"/>
              <a:t> </a:t>
            </a:r>
            <a:r>
              <a:rPr lang="ca-ES" dirty="0" err="1"/>
              <a:t>following</a:t>
            </a:r>
            <a:r>
              <a:rPr lang="ca-ES" dirty="0"/>
              <a:t> </a:t>
            </a:r>
            <a:r>
              <a:rPr lang="ca-ES" dirty="0" err="1"/>
              <a:t>the</a:t>
            </a:r>
            <a:r>
              <a:rPr lang="ca-ES" dirty="0"/>
              <a:t> </a:t>
            </a:r>
            <a:r>
              <a:rPr lang="ca-ES" dirty="0" err="1"/>
              <a:t>functional</a:t>
            </a:r>
            <a:r>
              <a:rPr lang="ca-ES" dirty="0"/>
              <a:t> </a:t>
            </a:r>
            <a:r>
              <a:rPr lang="ca-ES" dirty="0" err="1"/>
              <a:t>blocks</a:t>
            </a:r>
            <a:r>
              <a:rPr lang="ca-ES" dirty="0"/>
              <a:t> in ODA. </a:t>
            </a:r>
            <a:r>
              <a:rPr lang="ca-ES" dirty="0" err="1"/>
              <a:t>There</a:t>
            </a:r>
            <a:r>
              <a:rPr lang="ca-ES" dirty="0"/>
              <a:t> </a:t>
            </a:r>
            <a:r>
              <a:rPr lang="ca-ES" dirty="0" err="1"/>
              <a:t>are</a:t>
            </a:r>
            <a:r>
              <a:rPr lang="ca-ES" dirty="0"/>
              <a:t> round </a:t>
            </a:r>
            <a:r>
              <a:rPr lang="ca-ES" dirty="0" err="1"/>
              <a:t>stations</a:t>
            </a:r>
            <a:r>
              <a:rPr lang="ca-ES" dirty="0"/>
              <a:t>, </a:t>
            </a:r>
            <a:r>
              <a:rPr lang="ca-ES" dirty="0" err="1"/>
              <a:t>that</a:t>
            </a:r>
            <a:r>
              <a:rPr lang="ca-ES" dirty="0"/>
              <a:t> </a:t>
            </a:r>
            <a:r>
              <a:rPr lang="ca-ES" dirty="0" err="1"/>
              <a:t>correspond</a:t>
            </a:r>
            <a:r>
              <a:rPr lang="ca-ES" dirty="0"/>
              <a:t> to </a:t>
            </a:r>
            <a:r>
              <a:rPr lang="ca-ES" dirty="0" err="1"/>
              <a:t>Moodle</a:t>
            </a:r>
            <a:r>
              <a:rPr lang="ca-ES" dirty="0"/>
              <a:t> </a:t>
            </a:r>
            <a:r>
              <a:rPr lang="ca-ES" dirty="0" err="1"/>
              <a:t>courses</a:t>
            </a:r>
            <a:r>
              <a:rPr lang="ca-ES" dirty="0"/>
              <a:t> in </a:t>
            </a:r>
            <a:r>
              <a:rPr lang="ca-ES" dirty="0" err="1"/>
              <a:t>the</a:t>
            </a:r>
            <a:r>
              <a:rPr lang="ca-ES" dirty="0"/>
              <a:t> GÉANT </a:t>
            </a:r>
            <a:r>
              <a:rPr lang="ca-ES" dirty="0" err="1"/>
              <a:t>Learning</a:t>
            </a:r>
            <a:r>
              <a:rPr lang="ca-ES" dirty="0"/>
              <a:t> </a:t>
            </a:r>
            <a:r>
              <a:rPr lang="ca-ES" dirty="0" err="1"/>
              <a:t>and</a:t>
            </a:r>
            <a:r>
              <a:rPr lang="ca-ES" dirty="0"/>
              <a:t> </a:t>
            </a:r>
            <a:r>
              <a:rPr lang="ca-ES" dirty="0" err="1"/>
              <a:t>Development</a:t>
            </a:r>
            <a:r>
              <a:rPr lang="ca-ES" dirty="0"/>
              <a:t> </a:t>
            </a:r>
            <a:r>
              <a:rPr lang="ca-ES" dirty="0" err="1"/>
              <a:t>platform</a:t>
            </a:r>
            <a:r>
              <a:rPr lang="ca-ES" dirty="0"/>
              <a:t>, </a:t>
            </a:r>
            <a:r>
              <a:rPr lang="ca-ES" dirty="0" err="1"/>
              <a:t>with</a:t>
            </a:r>
            <a:r>
              <a:rPr lang="ca-ES" dirty="0"/>
              <a:t> </a:t>
            </a:r>
            <a:r>
              <a:rPr lang="ca-ES" dirty="0" err="1"/>
              <a:t>presentations</a:t>
            </a:r>
            <a:r>
              <a:rPr lang="ca-ES" dirty="0"/>
              <a:t>, </a:t>
            </a:r>
            <a:r>
              <a:rPr lang="ca-ES" dirty="0" err="1"/>
              <a:t>videos</a:t>
            </a:r>
            <a:r>
              <a:rPr lang="ca-ES" dirty="0"/>
              <a:t> </a:t>
            </a:r>
            <a:r>
              <a:rPr lang="ca-ES" dirty="0" err="1"/>
              <a:t>with</a:t>
            </a:r>
            <a:r>
              <a:rPr lang="ca-ES" dirty="0"/>
              <a:t> </a:t>
            </a:r>
            <a:r>
              <a:rPr lang="ca-ES" dirty="0" err="1"/>
              <a:t>subtitles</a:t>
            </a:r>
            <a:r>
              <a:rPr lang="ca-ES" dirty="0"/>
              <a:t> </a:t>
            </a:r>
            <a:r>
              <a:rPr lang="ca-ES" dirty="0" err="1"/>
              <a:t>and</a:t>
            </a:r>
            <a:r>
              <a:rPr lang="ca-ES" dirty="0"/>
              <a:t> </a:t>
            </a:r>
            <a:r>
              <a:rPr lang="ca-ES" dirty="0" err="1"/>
              <a:t>quizzes</a:t>
            </a:r>
            <a:r>
              <a:rPr lang="ca-ES" dirty="0"/>
              <a:t>, </a:t>
            </a:r>
            <a:r>
              <a:rPr lang="ca-ES" dirty="0" err="1"/>
              <a:t>and</a:t>
            </a:r>
            <a:r>
              <a:rPr lang="ca-ES" dirty="0"/>
              <a:t> </a:t>
            </a:r>
            <a:r>
              <a:rPr lang="ca-ES" dirty="0" err="1"/>
              <a:t>square</a:t>
            </a:r>
            <a:r>
              <a:rPr lang="ca-ES" dirty="0"/>
              <a:t> </a:t>
            </a:r>
            <a:r>
              <a:rPr lang="ca-ES" dirty="0" err="1"/>
              <a:t>stations</a:t>
            </a:r>
            <a:r>
              <a:rPr lang="ca-ES" dirty="0"/>
              <a:t>, </a:t>
            </a:r>
            <a:r>
              <a:rPr lang="ca-ES" dirty="0" err="1"/>
              <a:t>that</a:t>
            </a:r>
            <a:r>
              <a:rPr lang="ca-ES" dirty="0"/>
              <a:t> </a:t>
            </a:r>
            <a:r>
              <a:rPr lang="ca-ES" dirty="0" err="1"/>
              <a:t>are</a:t>
            </a:r>
            <a:r>
              <a:rPr lang="ca-ES" dirty="0"/>
              <a:t> links to documents </a:t>
            </a:r>
            <a:r>
              <a:rPr lang="ca-ES" dirty="0" err="1"/>
              <a:t>and</a:t>
            </a:r>
            <a:r>
              <a:rPr lang="ca-ES" dirty="0"/>
              <a:t> </a:t>
            </a:r>
            <a:r>
              <a:rPr lang="ca-ES" dirty="0" err="1"/>
              <a:t>external</a:t>
            </a:r>
            <a:r>
              <a:rPr lang="ca-ES" dirty="0"/>
              <a:t> </a:t>
            </a:r>
            <a:r>
              <a:rPr lang="ca-ES" dirty="0" err="1"/>
              <a:t>resources</a:t>
            </a:r>
            <a:r>
              <a:rPr lang="ca-E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A26957-3063-4AF5-9C10-771E4439D98E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429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7622191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7b46e989d0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g27b46e989d0_0_17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5" name="Google Shape;165;g27b46e989d0_0_17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/>
          <p:nvPr/>
        </p:nvSpPr>
        <p:spPr>
          <a:xfrm>
            <a:off x="0" y="-16726"/>
            <a:ext cx="9024300" cy="4753800"/>
          </a:xfrm>
          <a:prstGeom prst="rect">
            <a:avLst/>
          </a:prstGeom>
          <a:solidFill>
            <a:srgbClr val="30348F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7" name="Google Shape;57;p14"/>
          <p:cNvPicPr preferRelativeResize="0"/>
          <p:nvPr/>
        </p:nvPicPr>
        <p:blipFill rotWithShape="1">
          <a:blip r:embed="rId2">
            <a:alphaModFix/>
          </a:blip>
          <a:srcRect l="13286" t="60630" r="43123" b="7996"/>
          <a:stretch/>
        </p:blipFill>
        <p:spPr>
          <a:xfrm>
            <a:off x="533399" y="-16726"/>
            <a:ext cx="8610600" cy="4368899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4"/>
          <p:cNvSpPr/>
          <p:nvPr/>
        </p:nvSpPr>
        <p:spPr>
          <a:xfrm>
            <a:off x="9565" y="3624158"/>
            <a:ext cx="9134400" cy="1531800"/>
          </a:xfrm>
          <a:prstGeom prst="rect">
            <a:avLst/>
          </a:prstGeom>
          <a:solidFill>
            <a:srgbClr val="425E9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9" name="Google Shape;59;p14"/>
          <p:cNvPicPr preferRelativeResize="0"/>
          <p:nvPr/>
        </p:nvPicPr>
        <p:blipFill rotWithShape="1">
          <a:blip r:embed="rId3">
            <a:alphaModFix/>
          </a:blip>
          <a:srcRect b="15497"/>
          <a:stretch/>
        </p:blipFill>
        <p:spPr>
          <a:xfrm>
            <a:off x="639407" y="511619"/>
            <a:ext cx="1074338" cy="517279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558265" y="1735807"/>
            <a:ext cx="74211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  <a:defRPr sz="3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558265" y="2083227"/>
            <a:ext cx="7833300" cy="35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14"/>
          <p:cNvSpPr/>
          <p:nvPr/>
        </p:nvSpPr>
        <p:spPr>
          <a:xfrm>
            <a:off x="8278304" y="4287618"/>
            <a:ext cx="880129" cy="880129"/>
          </a:xfrm>
          <a:custGeom>
            <a:avLst/>
            <a:gdLst/>
            <a:ahLst/>
            <a:cxnLst/>
            <a:rect l="l" t="t" r="r" b="b"/>
            <a:pathLst>
              <a:path w="1402596" h="1402596" extrusionOk="0">
                <a:moveTo>
                  <a:pt x="0" y="1402596"/>
                </a:moveTo>
                <a:lnTo>
                  <a:pt x="1402596" y="0"/>
                </a:lnTo>
                <a:lnTo>
                  <a:pt x="1402596" y="1402596"/>
                </a:lnTo>
                <a:lnTo>
                  <a:pt x="0" y="140259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14"/>
          <p:cNvSpPr/>
          <p:nvPr/>
        </p:nvSpPr>
        <p:spPr>
          <a:xfrm rot="-2653547">
            <a:off x="7905021" y="4238473"/>
            <a:ext cx="1231265" cy="580550"/>
          </a:xfrm>
          <a:custGeom>
            <a:avLst/>
            <a:gdLst/>
            <a:ahLst/>
            <a:cxnLst/>
            <a:rect l="l" t="t" r="r" b="b"/>
            <a:pathLst>
              <a:path w="1568570" h="780013" extrusionOk="0">
                <a:moveTo>
                  <a:pt x="0" y="780013"/>
                </a:moveTo>
                <a:cubicBezTo>
                  <a:pt x="22577" y="772854"/>
                  <a:pt x="614066" y="457407"/>
                  <a:pt x="805448" y="0"/>
                </a:cubicBezTo>
                <a:cubicBezTo>
                  <a:pt x="1338525" y="651398"/>
                  <a:pt x="1577484" y="756042"/>
                  <a:pt x="1568317" y="756181"/>
                </a:cubicBezTo>
                <a:lnTo>
                  <a:pt x="0" y="780013"/>
                </a:lnTo>
                <a:close/>
              </a:path>
            </a:pathLst>
          </a:custGeom>
          <a:solidFill>
            <a:srgbClr val="30338F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8468434" y="4806522"/>
            <a:ext cx="752400" cy="35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426D"/>
              </a:buClr>
              <a:buSzPts val="1500"/>
              <a:buFont typeface="Arial"/>
              <a:buNone/>
            </a:pPr>
            <a:r>
              <a:rPr lang="en" sz="1500" b="1" i="0" u="none" strike="noStrike" cap="none">
                <a:solidFill>
                  <a:srgbClr val="EE426D"/>
                </a:solidFill>
                <a:latin typeface="Calibri"/>
                <a:ea typeface="Calibri"/>
                <a:cs typeface="Calibri"/>
                <a:sym typeface="Calibri"/>
              </a:rPr>
              <a:t>GN5-1</a:t>
            </a:r>
            <a:endParaRPr sz="1500" b="1" i="0" u="none" strike="noStrike" cap="none">
              <a:solidFill>
                <a:srgbClr val="EE426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0"/>
          <p:cNvSpPr txBox="1">
            <a:spLocks noGrp="1"/>
          </p:cNvSpPr>
          <p:nvPr>
            <p:ph type="title"/>
          </p:nvPr>
        </p:nvSpPr>
        <p:spPr>
          <a:xfrm>
            <a:off x="749171" y="528873"/>
            <a:ext cx="74211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93" name="Google Shape;93;p20"/>
          <p:cNvPicPr preferRelativeResize="0"/>
          <p:nvPr/>
        </p:nvPicPr>
        <p:blipFill rotWithShape="1">
          <a:blip r:embed="rId2">
            <a:alphaModFix/>
          </a:blip>
          <a:srcRect b="18334"/>
          <a:stretch/>
        </p:blipFill>
        <p:spPr>
          <a:xfrm>
            <a:off x="8090389" y="4553525"/>
            <a:ext cx="824271" cy="383577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20"/>
          <p:cNvSpPr txBox="1">
            <a:spLocks noGrp="1"/>
          </p:cNvSpPr>
          <p:nvPr>
            <p:ph type="body" idx="1"/>
          </p:nvPr>
        </p:nvSpPr>
        <p:spPr>
          <a:xfrm>
            <a:off x="749171" y="1071038"/>
            <a:ext cx="6475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E4E79"/>
              </a:buClr>
              <a:buSzPts val="2100"/>
              <a:buChar char="•"/>
              <a:defRPr>
                <a:solidFill>
                  <a:srgbClr val="1E4E79"/>
                </a:solidFill>
              </a:defRPr>
            </a:lvl1pPr>
            <a:lvl2pPr marL="91440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E4E79"/>
              </a:buClr>
              <a:buSzPts val="1800"/>
              <a:buChar char="•"/>
              <a:defRPr>
                <a:solidFill>
                  <a:srgbClr val="1E4E79"/>
                </a:solidFill>
              </a:defRPr>
            </a:lvl2pPr>
            <a:lvl3pPr marL="137160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E4E79"/>
              </a:buClr>
              <a:buSzPts val="1500"/>
              <a:buChar char="•"/>
              <a:defRPr>
                <a:solidFill>
                  <a:srgbClr val="1E4E79"/>
                </a:solidFill>
              </a:defRPr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E4E79"/>
              </a:buClr>
              <a:buSzPts val="1400"/>
              <a:buChar char="•"/>
              <a:defRPr>
                <a:solidFill>
                  <a:srgbClr val="1E4E79"/>
                </a:solidFill>
              </a:defRPr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E4E79"/>
              </a:buClr>
              <a:buSzPts val="1400"/>
              <a:buChar char="•"/>
              <a:defRPr>
                <a:solidFill>
                  <a:srgbClr val="1E4E79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Custom Layout">
  <p:cSld name="9_Custom Layou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995540" y="0"/>
            <a:ext cx="214846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21"/>
          <p:cNvSpPr txBox="1">
            <a:spLocks noGrp="1"/>
          </p:cNvSpPr>
          <p:nvPr>
            <p:ph type="title"/>
          </p:nvPr>
        </p:nvSpPr>
        <p:spPr>
          <a:xfrm>
            <a:off x="749171" y="528873"/>
            <a:ext cx="74211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99" name="Google Shape;99;p21"/>
          <p:cNvPicPr preferRelativeResize="0"/>
          <p:nvPr/>
        </p:nvPicPr>
        <p:blipFill rotWithShape="1">
          <a:blip r:embed="rId3">
            <a:alphaModFix/>
          </a:blip>
          <a:srcRect b="18334"/>
          <a:stretch/>
        </p:blipFill>
        <p:spPr>
          <a:xfrm>
            <a:off x="8090389" y="4553525"/>
            <a:ext cx="824271" cy="383577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1"/>
          <p:cNvSpPr txBox="1">
            <a:spLocks noGrp="1"/>
          </p:cNvSpPr>
          <p:nvPr>
            <p:ph type="body" idx="1"/>
          </p:nvPr>
        </p:nvSpPr>
        <p:spPr>
          <a:xfrm>
            <a:off x="749171" y="1071038"/>
            <a:ext cx="6475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E4E79"/>
              </a:buClr>
              <a:buSzPts val="2100"/>
              <a:buChar char="•"/>
              <a:defRPr>
                <a:solidFill>
                  <a:srgbClr val="1E4E79"/>
                </a:solidFill>
              </a:defRPr>
            </a:lvl1pPr>
            <a:lvl2pPr marL="91440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E4E79"/>
              </a:buClr>
              <a:buSzPts val="1800"/>
              <a:buChar char="•"/>
              <a:defRPr>
                <a:solidFill>
                  <a:srgbClr val="1E4E79"/>
                </a:solidFill>
              </a:defRPr>
            </a:lvl2pPr>
            <a:lvl3pPr marL="137160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E4E79"/>
              </a:buClr>
              <a:buSzPts val="1500"/>
              <a:buChar char="•"/>
              <a:defRPr>
                <a:solidFill>
                  <a:srgbClr val="1E4E79"/>
                </a:solidFill>
              </a:defRPr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E4E79"/>
              </a:buClr>
              <a:buSzPts val="1400"/>
              <a:buChar char="•"/>
              <a:defRPr>
                <a:solidFill>
                  <a:srgbClr val="1E4E79"/>
                </a:solidFill>
              </a:defRPr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E4E79"/>
              </a:buClr>
              <a:buSzPts val="1400"/>
              <a:buChar char="•"/>
              <a:defRPr>
                <a:solidFill>
                  <a:srgbClr val="1E4E79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21"/>
          <p:cNvSpPr txBox="1"/>
          <p:nvPr/>
        </p:nvSpPr>
        <p:spPr>
          <a:xfrm>
            <a:off x="6588893" y="4738169"/>
            <a:ext cx="1149600" cy="2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435F"/>
              </a:buClr>
              <a:buSzPts val="900"/>
              <a:buFont typeface="Arial"/>
              <a:buNone/>
            </a:pPr>
            <a:r>
              <a:rPr lang="en" sz="900" b="0" i="0" u="none" strike="noStrike" cap="none">
                <a:solidFill>
                  <a:srgbClr val="03435F"/>
                </a:solidFill>
                <a:latin typeface="Calibri"/>
                <a:ea typeface="Calibri"/>
                <a:cs typeface="Calibri"/>
                <a:sym typeface="Calibri"/>
              </a:rPr>
              <a:t>www.geant.org</a:t>
            </a:r>
            <a:endParaRPr sz="900" b="0" i="0" u="none" strike="noStrike" cap="none">
              <a:solidFill>
                <a:srgbClr val="03435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995540" y="0"/>
            <a:ext cx="214846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2"/>
          <p:cNvSpPr txBox="1"/>
          <p:nvPr/>
        </p:nvSpPr>
        <p:spPr>
          <a:xfrm>
            <a:off x="6588893" y="4738169"/>
            <a:ext cx="1149600" cy="2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435F"/>
              </a:buClr>
              <a:buSzPts val="900"/>
              <a:buFont typeface="Arial"/>
              <a:buNone/>
            </a:pPr>
            <a:r>
              <a:rPr lang="en" sz="900" b="0" i="0" u="none" strike="noStrike" cap="none">
                <a:solidFill>
                  <a:srgbClr val="03435F"/>
                </a:solidFill>
                <a:latin typeface="Calibri"/>
                <a:ea typeface="Calibri"/>
                <a:cs typeface="Calibri"/>
                <a:sym typeface="Calibri"/>
              </a:rPr>
              <a:t>www.geant.org</a:t>
            </a:r>
            <a:endParaRPr sz="900" b="0" i="0" u="none" strike="noStrike" cap="none">
              <a:solidFill>
                <a:srgbClr val="03435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5" name="Google Shape;105;p22"/>
          <p:cNvPicPr preferRelativeResize="0"/>
          <p:nvPr/>
        </p:nvPicPr>
        <p:blipFill rotWithShape="1">
          <a:blip r:embed="rId3">
            <a:alphaModFix/>
          </a:blip>
          <a:srcRect b="18334"/>
          <a:stretch/>
        </p:blipFill>
        <p:spPr>
          <a:xfrm>
            <a:off x="8090389" y="4553525"/>
            <a:ext cx="824271" cy="383577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2"/>
          <p:cNvSpPr txBox="1">
            <a:spLocks noGrp="1"/>
          </p:cNvSpPr>
          <p:nvPr>
            <p:ph type="body" idx="1"/>
          </p:nvPr>
        </p:nvSpPr>
        <p:spPr>
          <a:xfrm>
            <a:off x="749171" y="1071038"/>
            <a:ext cx="6475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E4E79"/>
              </a:buClr>
              <a:buSzPts val="2100"/>
              <a:buChar char="•"/>
              <a:defRPr>
                <a:solidFill>
                  <a:srgbClr val="1E4E79"/>
                </a:solidFill>
              </a:defRPr>
            </a:lvl1pPr>
            <a:lvl2pPr marL="91440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E4E79"/>
              </a:buClr>
              <a:buSzPts val="1800"/>
              <a:buChar char="•"/>
              <a:defRPr>
                <a:solidFill>
                  <a:srgbClr val="1E4E79"/>
                </a:solidFill>
              </a:defRPr>
            </a:lvl2pPr>
            <a:lvl3pPr marL="137160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E4E79"/>
              </a:buClr>
              <a:buSzPts val="1500"/>
              <a:buChar char="•"/>
              <a:defRPr>
                <a:solidFill>
                  <a:srgbClr val="1E4E79"/>
                </a:solidFill>
              </a:defRPr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E4E79"/>
              </a:buClr>
              <a:buSzPts val="1400"/>
              <a:buChar char="•"/>
              <a:defRPr>
                <a:solidFill>
                  <a:srgbClr val="1E4E79"/>
                </a:solidFill>
              </a:defRPr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E4E79"/>
              </a:buClr>
              <a:buSzPts val="1400"/>
              <a:buChar char="•"/>
              <a:defRPr>
                <a:solidFill>
                  <a:srgbClr val="1E4E79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22"/>
          <p:cNvSpPr txBox="1">
            <a:spLocks noGrp="1"/>
          </p:cNvSpPr>
          <p:nvPr>
            <p:ph type="title"/>
          </p:nvPr>
        </p:nvSpPr>
        <p:spPr>
          <a:xfrm>
            <a:off x="749171" y="528873"/>
            <a:ext cx="74211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Custom Layout">
  <p:cSld name="6_Custom Layou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3"/>
          <p:cNvSpPr txBox="1">
            <a:spLocks noGrp="1"/>
          </p:cNvSpPr>
          <p:nvPr>
            <p:ph type="title"/>
          </p:nvPr>
        </p:nvSpPr>
        <p:spPr>
          <a:xfrm>
            <a:off x="749171" y="528873"/>
            <a:ext cx="74211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110" name="Google Shape;110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995540" y="0"/>
            <a:ext cx="214846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3"/>
          <p:cNvPicPr preferRelativeResize="0"/>
          <p:nvPr/>
        </p:nvPicPr>
        <p:blipFill rotWithShape="1">
          <a:blip r:embed="rId3">
            <a:alphaModFix/>
          </a:blip>
          <a:srcRect b="18334"/>
          <a:stretch/>
        </p:blipFill>
        <p:spPr>
          <a:xfrm>
            <a:off x="8090389" y="4553525"/>
            <a:ext cx="824271" cy="383577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3"/>
          <p:cNvSpPr txBox="1">
            <a:spLocks noGrp="1"/>
          </p:cNvSpPr>
          <p:nvPr>
            <p:ph type="body" idx="1"/>
          </p:nvPr>
        </p:nvSpPr>
        <p:spPr>
          <a:xfrm>
            <a:off x="749171" y="1071038"/>
            <a:ext cx="6475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E4E79"/>
              </a:buClr>
              <a:buSzPts val="2100"/>
              <a:buChar char="•"/>
              <a:defRPr>
                <a:solidFill>
                  <a:srgbClr val="1E4E79"/>
                </a:solidFill>
              </a:defRPr>
            </a:lvl1pPr>
            <a:lvl2pPr marL="91440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E4E79"/>
              </a:buClr>
              <a:buSzPts val="1800"/>
              <a:buChar char="•"/>
              <a:defRPr>
                <a:solidFill>
                  <a:srgbClr val="1E4E79"/>
                </a:solidFill>
              </a:defRPr>
            </a:lvl2pPr>
            <a:lvl3pPr marL="137160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E4E79"/>
              </a:buClr>
              <a:buSzPts val="1500"/>
              <a:buChar char="•"/>
              <a:defRPr>
                <a:solidFill>
                  <a:srgbClr val="1E4E79"/>
                </a:solidFill>
              </a:defRPr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E4E79"/>
              </a:buClr>
              <a:buSzPts val="1400"/>
              <a:buChar char="•"/>
              <a:defRPr>
                <a:solidFill>
                  <a:srgbClr val="1E4E79"/>
                </a:solidFill>
              </a:defRPr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E4E79"/>
              </a:buClr>
              <a:buSzPts val="1400"/>
              <a:buChar char="•"/>
              <a:defRPr>
                <a:solidFill>
                  <a:srgbClr val="1E4E79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23"/>
          <p:cNvSpPr txBox="1"/>
          <p:nvPr/>
        </p:nvSpPr>
        <p:spPr>
          <a:xfrm>
            <a:off x="6588893" y="4738169"/>
            <a:ext cx="1149600" cy="2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435F"/>
              </a:buClr>
              <a:buSzPts val="900"/>
              <a:buFont typeface="Arial"/>
              <a:buNone/>
            </a:pPr>
            <a:r>
              <a:rPr lang="en" sz="900" b="0" i="0" u="none" strike="noStrike" cap="none">
                <a:solidFill>
                  <a:srgbClr val="03435F"/>
                </a:solidFill>
                <a:latin typeface="Calibri"/>
                <a:ea typeface="Calibri"/>
                <a:cs typeface="Calibri"/>
                <a:sym typeface="Calibri"/>
              </a:rPr>
              <a:t>www.geant.org</a:t>
            </a:r>
            <a:endParaRPr sz="900" b="0" i="0" u="none" strike="noStrike" cap="none">
              <a:solidFill>
                <a:srgbClr val="03435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6"/>
          <p:cNvPicPr preferRelativeResize="0"/>
          <p:nvPr/>
        </p:nvPicPr>
        <p:blipFill rotWithShape="1">
          <a:blip r:embed="rId2">
            <a:alphaModFix/>
          </a:blip>
          <a:srcRect b="18334"/>
          <a:stretch/>
        </p:blipFill>
        <p:spPr>
          <a:xfrm>
            <a:off x="8090389" y="4553525"/>
            <a:ext cx="824271" cy="383577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>
            <a:off x="337042" y="1175722"/>
            <a:ext cx="7833300" cy="33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E4E79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E4E79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E4E79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E4E79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E4E79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337042" y="550631"/>
            <a:ext cx="74211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2100"/>
              <a:buFont typeface="Calibri"/>
              <a:buNone/>
              <a:defRPr sz="21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35583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8090390" y="4553525"/>
            <a:ext cx="824271" cy="383577"/>
          </a:xfrm>
          <a:prstGeom prst="rect">
            <a:avLst/>
          </a:prstGeom>
        </p:spPr>
      </p:pic>
      <p:sp>
        <p:nvSpPr>
          <p:cNvPr id="8" name="Text Placeholder 24"/>
          <p:cNvSpPr>
            <a:spLocks noGrp="1"/>
          </p:cNvSpPr>
          <p:nvPr>
            <p:ph idx="1"/>
          </p:nvPr>
        </p:nvSpPr>
        <p:spPr>
          <a:xfrm>
            <a:off x="749172" y="1071037"/>
            <a:ext cx="6475228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6899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14C84F7-885B-A94E-8E78-3C548CC59F92}"/>
              </a:ext>
            </a:extLst>
          </p:cNvPr>
          <p:cNvSpPr/>
          <p:nvPr userDrawn="1"/>
        </p:nvSpPr>
        <p:spPr>
          <a:xfrm>
            <a:off x="1154151" y="4850781"/>
            <a:ext cx="1154151" cy="292720"/>
          </a:xfrm>
          <a:prstGeom prst="rect">
            <a:avLst/>
          </a:prstGeom>
          <a:solidFill>
            <a:srgbClr val="FFDD7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solidFill>
                  <a:schemeClr val="bg1"/>
                </a:solidFill>
              </a:rPr>
              <a:t>Challenges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0033503-981C-D64F-93D8-D1BA5F2FF6CB}"/>
              </a:ext>
            </a:extLst>
          </p:cNvPr>
          <p:cNvSpPr/>
          <p:nvPr userDrawn="1"/>
        </p:nvSpPr>
        <p:spPr>
          <a:xfrm>
            <a:off x="2308302" y="4850781"/>
            <a:ext cx="1154151" cy="292720"/>
          </a:xfrm>
          <a:prstGeom prst="rect">
            <a:avLst/>
          </a:prstGeom>
          <a:solidFill>
            <a:srgbClr val="FFDD7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solidFill>
                  <a:schemeClr val="bg1"/>
                </a:solidFill>
              </a:rPr>
              <a:t>Achievements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131B7F4-3BD6-224E-B99D-5A03C421D10D}"/>
              </a:ext>
            </a:extLst>
          </p:cNvPr>
          <p:cNvSpPr/>
          <p:nvPr userDrawn="1"/>
        </p:nvSpPr>
        <p:spPr>
          <a:xfrm>
            <a:off x="3462453" y="4850781"/>
            <a:ext cx="1154151" cy="292720"/>
          </a:xfrm>
          <a:prstGeom prst="rect">
            <a:avLst/>
          </a:prstGeom>
          <a:solidFill>
            <a:srgbClr val="FFDD7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solidFill>
                  <a:schemeClr val="bg1"/>
                </a:solidFill>
              </a:rPr>
              <a:t>Conclusions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F890159-B149-7240-8171-7C52C8290442}"/>
              </a:ext>
            </a:extLst>
          </p:cNvPr>
          <p:cNvSpPr/>
          <p:nvPr userDrawn="1"/>
        </p:nvSpPr>
        <p:spPr>
          <a:xfrm>
            <a:off x="4616604" y="4850781"/>
            <a:ext cx="1154151" cy="292720"/>
          </a:xfrm>
          <a:prstGeom prst="rect">
            <a:avLst/>
          </a:prstGeom>
          <a:solidFill>
            <a:srgbClr val="FFDD7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solidFill>
                  <a:schemeClr val="bg1"/>
                </a:solidFill>
              </a:rPr>
              <a:t>Q&amp;A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363192-1966-31A9-FD95-8217F77F7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894" y="292719"/>
            <a:ext cx="7043019" cy="564529"/>
          </a:xfrm>
          <a:prstGeom prst="rect">
            <a:avLst/>
          </a:prstGeom>
        </p:spPr>
        <p:txBody>
          <a:bodyPr/>
          <a:lstStyle>
            <a:lvl1pPr>
              <a:defRPr sz="1800" b="1" cap="none" baseline="0">
                <a:solidFill>
                  <a:srgbClr val="1F4270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6E5318C5-706F-F2A5-CB60-BE840063AA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89506" y="4876615"/>
            <a:ext cx="427200" cy="241049"/>
          </a:xfrm>
          <a:prstGeom prst="rect">
            <a:avLst/>
          </a:prstGeom>
        </p:spPr>
        <p:txBody>
          <a:bodyPr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pPr defTabSz="685783"/>
            <a:fld id="{6FA41F67-6E16-BC4F-8A8C-42F359C0BCBA}" type="slidenum">
              <a:rPr lang="en-GB" smtClean="0"/>
              <a:pPr defTabSz="685783"/>
              <a:t>‹#›</a:t>
            </a:fld>
            <a:endParaRPr lang="en-GB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A5C0BC5-752A-CD9F-DAEB-92F43948E0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292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/>
          <p:nvPr/>
        </p:nvSpPr>
        <p:spPr>
          <a:xfrm>
            <a:off x="0" y="-16726"/>
            <a:ext cx="9144000" cy="5132100"/>
          </a:xfrm>
          <a:prstGeom prst="rect">
            <a:avLst/>
          </a:prstGeom>
          <a:solidFill>
            <a:srgbClr val="30348F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2" name="Google Shape;52;p13"/>
          <p:cNvPicPr preferRelativeResize="0"/>
          <p:nvPr/>
        </p:nvPicPr>
        <p:blipFill rotWithShape="1">
          <a:blip r:embed="rId3">
            <a:alphaModFix/>
          </a:blip>
          <a:srcRect l="13286" t="60630" r="43123" b="7996"/>
          <a:stretch/>
        </p:blipFill>
        <p:spPr>
          <a:xfrm>
            <a:off x="533399" y="-16726"/>
            <a:ext cx="8610600" cy="4368899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3"/>
          <p:cNvSpPr/>
          <p:nvPr/>
        </p:nvSpPr>
        <p:spPr>
          <a:xfrm>
            <a:off x="0" y="3621023"/>
            <a:ext cx="9144000" cy="1539000"/>
          </a:xfrm>
          <a:prstGeom prst="rect">
            <a:avLst/>
          </a:prstGeom>
          <a:solidFill>
            <a:srgbClr val="425E9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4" name="Google Shape;54;p13"/>
          <p:cNvPicPr preferRelativeResize="0"/>
          <p:nvPr/>
        </p:nvPicPr>
        <p:blipFill rotWithShape="1">
          <a:blip r:embed="rId4">
            <a:alphaModFix/>
          </a:blip>
          <a:srcRect b="15497"/>
          <a:stretch/>
        </p:blipFill>
        <p:spPr>
          <a:xfrm>
            <a:off x="639407" y="511619"/>
            <a:ext cx="1074338" cy="51727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337042" y="688893"/>
            <a:ext cx="78546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2100"/>
              <a:buFont typeface="Calibri"/>
              <a:buNone/>
              <a:defRPr sz="2100" b="1" i="0" u="none" strike="noStrike" cap="non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337041" y="1174793"/>
            <a:ext cx="78546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E4E79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E4E79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E4E79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E4E79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5"/>
          <p:cNvSpPr/>
          <p:nvPr/>
        </p:nvSpPr>
        <p:spPr>
          <a:xfrm>
            <a:off x="0" y="-28735"/>
            <a:ext cx="9144000" cy="445200"/>
          </a:xfrm>
          <a:prstGeom prst="rect">
            <a:avLst/>
          </a:prstGeom>
          <a:solidFill>
            <a:srgbClr val="1D286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15"/>
          <p:cNvSpPr txBox="1"/>
          <p:nvPr/>
        </p:nvSpPr>
        <p:spPr>
          <a:xfrm>
            <a:off x="7984853" y="79008"/>
            <a:ext cx="502800" cy="2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r>
              <a:rPr lang="en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|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5"/>
          <p:cNvSpPr txBox="1"/>
          <p:nvPr/>
        </p:nvSpPr>
        <p:spPr>
          <a:xfrm>
            <a:off x="8517458" y="104759"/>
            <a:ext cx="951600" cy="2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4E200"/>
              </a:buClr>
              <a:buSzPts val="900"/>
              <a:buFont typeface="Arial"/>
              <a:buNone/>
            </a:pPr>
            <a:r>
              <a:rPr lang="en" sz="900" b="1" i="0" u="none" strike="noStrike" cap="none">
                <a:solidFill>
                  <a:srgbClr val="F4E200"/>
                </a:solidFill>
                <a:latin typeface="Calibri"/>
                <a:ea typeface="Calibri"/>
                <a:cs typeface="Calibri"/>
                <a:sym typeface="Calibri"/>
              </a:rPr>
              <a:t>GN5-1</a:t>
            </a:r>
            <a:endParaRPr sz="900" b="1" i="0" u="none" strike="noStrike" cap="none">
              <a:solidFill>
                <a:srgbClr val="F4E2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1" name="Google Shape;71;p15" descr="A picture containing aircraft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 l="10540" t="70684" r="16053" b="24137"/>
          <a:stretch/>
        </p:blipFill>
        <p:spPr>
          <a:xfrm flipH="1">
            <a:off x="-1" y="-28735"/>
            <a:ext cx="7714863" cy="44508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71" r:id="rId5"/>
    <p:sldLayoutId id="2147483672" r:id="rId6"/>
    <p:sldLayoutId id="2147483674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iki.geant.org/display/NETDEV/Network+eAcademy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iki.geant.org/display/NETDEV/OAV+Training+Porta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iki.geant.org/display/NETDEV/Network+Automation+Trainin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huggingface.co/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mforum.org/resources/introductory-guide/ig1219-ai-closed-loop-automation-anomaly-detection-and-resolution-v2-1-0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4"/>
          <p:cNvSpPr txBox="1"/>
          <p:nvPr/>
        </p:nvSpPr>
        <p:spPr>
          <a:xfrm>
            <a:off x="388582" y="2423728"/>
            <a:ext cx="56142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24"/>
          <p:cNvSpPr txBox="1"/>
          <p:nvPr/>
        </p:nvSpPr>
        <p:spPr>
          <a:xfrm>
            <a:off x="558266" y="3889549"/>
            <a:ext cx="46497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Internet2 Technology Exchange, Boston</a:t>
            </a:r>
            <a:endParaRPr lang="en-GB"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11 </a:t>
            </a:r>
            <a:r>
              <a:rPr lang="en-GB"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Decem</a:t>
            </a:r>
            <a:r>
              <a:rPr lang="en-GB" sz="1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ber 2024</a:t>
            </a:r>
          </a:p>
        </p:txBody>
      </p:sp>
      <p:sp>
        <p:nvSpPr>
          <p:cNvPr id="121" name="Google Shape;121;p24"/>
          <p:cNvSpPr txBox="1">
            <a:spLocks noGrp="1"/>
          </p:cNvSpPr>
          <p:nvPr>
            <p:ph type="title"/>
          </p:nvPr>
        </p:nvSpPr>
        <p:spPr>
          <a:xfrm>
            <a:off x="548838" y="1735807"/>
            <a:ext cx="8595162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lvl="0"/>
            <a:r>
              <a:rPr lang="en-GB" dirty="0"/>
              <a:t>From Automation to Autonomous Networks with AI</a:t>
            </a:r>
          </a:p>
        </p:txBody>
      </p:sp>
      <p:sp>
        <p:nvSpPr>
          <p:cNvPr id="122" name="Google Shape;122;p24"/>
          <p:cNvSpPr txBox="1">
            <a:spLocks noGrp="1"/>
          </p:cNvSpPr>
          <p:nvPr>
            <p:ph type="body" idx="1"/>
          </p:nvPr>
        </p:nvSpPr>
        <p:spPr>
          <a:xfrm>
            <a:off x="388582" y="2571750"/>
            <a:ext cx="78333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" dirty="0"/>
              <a:t>Maria Isabel Gandía Carriedo, CSUC/RedIRIS, </a:t>
            </a: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" dirty="0"/>
              <a:t>Network eAcademy Service Manager &amp; GN5-1 WP6T4 Lead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194D6-2E80-9B2E-8754-6ACB934FC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err="1"/>
              <a:t>More</a:t>
            </a:r>
            <a:r>
              <a:rPr lang="ca-ES" dirty="0"/>
              <a:t> </a:t>
            </a:r>
            <a:r>
              <a:rPr lang="ca-ES" dirty="0" err="1"/>
              <a:t>info</a:t>
            </a:r>
            <a:r>
              <a:rPr lang="ca-ES" dirty="0"/>
              <a:t> on </a:t>
            </a:r>
            <a:r>
              <a:rPr lang="ca-ES" dirty="0" err="1"/>
              <a:t>the</a:t>
            </a:r>
            <a:r>
              <a:rPr lang="ca-ES" dirty="0"/>
              <a:t> Network </a:t>
            </a:r>
            <a:r>
              <a:rPr lang="ca-ES" dirty="0" err="1"/>
              <a:t>eAcademy</a:t>
            </a:r>
            <a:endParaRPr lang="ca-E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3AF218-AB10-CB95-9C8F-70A760B444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ca-ES" dirty="0">
                <a:hlinkClick r:id="rId2"/>
              </a:rPr>
              <a:t>https://wiki.geant.org/display/NETDEV/Network+eAcademy</a:t>
            </a:r>
            <a:endParaRPr lang="ca-E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8F8FD2-892D-C314-0A7E-1742F174349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123" r="1123"/>
          <a:stretch/>
        </p:blipFill>
        <p:spPr>
          <a:xfrm>
            <a:off x="1798301" y="1515400"/>
            <a:ext cx="5547398" cy="352177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148263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1"/>
          <p:cNvSpPr txBox="1">
            <a:spLocks noGrp="1"/>
          </p:cNvSpPr>
          <p:nvPr>
            <p:ph type="title"/>
          </p:nvPr>
        </p:nvSpPr>
        <p:spPr>
          <a:xfrm>
            <a:off x="558265" y="1735808"/>
            <a:ext cx="74211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</a:pPr>
            <a:r>
              <a:rPr lang="en"/>
              <a:t>Thank you!</a:t>
            </a:r>
            <a:endParaRPr/>
          </a:p>
        </p:txBody>
      </p:sp>
      <p:sp>
        <p:nvSpPr>
          <p:cNvPr id="168" name="Google Shape;168;p31"/>
          <p:cNvSpPr txBox="1">
            <a:spLocks noGrp="1"/>
          </p:cNvSpPr>
          <p:nvPr>
            <p:ph type="body" idx="1"/>
          </p:nvPr>
        </p:nvSpPr>
        <p:spPr>
          <a:xfrm>
            <a:off x="558265" y="2919568"/>
            <a:ext cx="2586300" cy="35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"/>
              <a:t>netdev@lists.geant.org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eline&#10;&#10;Description automatically generated with medium confidence">
            <a:extLst>
              <a:ext uri="{FF2B5EF4-FFF2-40B4-BE49-F238E27FC236}">
                <a16:creationId xmlns:a16="http://schemas.microsoft.com/office/drawing/2014/main" id="{BB480431-C253-4ECF-4B1D-86A12ED513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E97DCAA-69E8-F438-731E-BAB27A633737}"/>
              </a:ext>
            </a:extLst>
          </p:cNvPr>
          <p:cNvSpPr txBox="1"/>
          <p:nvPr/>
        </p:nvSpPr>
        <p:spPr>
          <a:xfrm>
            <a:off x="-495458" y="7144"/>
            <a:ext cx="4570821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a-ES" sz="1050" dirty="0">
                <a:hlinkClick r:id="rId4"/>
              </a:rPr>
              <a:t>https://wiki.geant.org/display/NETDEV/OAV+Training+Portal</a:t>
            </a:r>
            <a:r>
              <a:rPr lang="ca-ES" sz="1050" dirty="0"/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FB2EE56-C450-FAFB-D601-06E2F9167634}"/>
              </a:ext>
            </a:extLst>
          </p:cNvPr>
          <p:cNvSpPr txBox="1"/>
          <p:nvPr/>
        </p:nvSpPr>
        <p:spPr>
          <a:xfrm>
            <a:off x="1319753" y="433633"/>
            <a:ext cx="23944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 err="1"/>
              <a:t>December</a:t>
            </a:r>
            <a:r>
              <a:rPr lang="ca-ES" b="1" dirty="0"/>
              <a:t> 2022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635743-FB0B-0434-9E5C-CBC40C680D0D}"/>
              </a:ext>
            </a:extLst>
          </p:cNvPr>
          <p:cNvSpPr txBox="1"/>
          <p:nvPr/>
        </p:nvSpPr>
        <p:spPr>
          <a:xfrm>
            <a:off x="1" y="4922009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200" dirty="0"/>
              <a:t>CC BY-NC-SA, </a:t>
            </a:r>
            <a:r>
              <a:rPr lang="ca-ES" sz="1200" dirty="0" err="1"/>
              <a:t>free</a:t>
            </a:r>
            <a:r>
              <a:rPr lang="ca-ES" sz="1200" dirty="0"/>
              <a:t> </a:t>
            </a:r>
            <a:r>
              <a:rPr lang="ca-ES" sz="1200" dirty="0" err="1"/>
              <a:t>access</a:t>
            </a:r>
            <a:r>
              <a:rPr lang="ca-ES" sz="1200" dirty="0"/>
              <a:t> </a:t>
            </a:r>
            <a:r>
              <a:rPr lang="ca-ES" sz="1200" dirty="0" err="1"/>
              <a:t>through</a:t>
            </a:r>
            <a:r>
              <a:rPr lang="ca-ES" sz="1200" dirty="0"/>
              <a:t> </a:t>
            </a:r>
            <a:r>
              <a:rPr lang="ca-ES" sz="1200" dirty="0" err="1"/>
              <a:t>eduGAIN</a:t>
            </a:r>
            <a:r>
              <a:rPr lang="ca-ES" sz="1200" dirty="0"/>
              <a:t> or Social Media</a:t>
            </a:r>
          </a:p>
        </p:txBody>
      </p:sp>
    </p:spTree>
    <p:extLst>
      <p:ext uri="{BB962C8B-B14F-4D97-AF65-F5344CB8AC3E}">
        <p14:creationId xmlns:p14="http://schemas.microsoft.com/office/powerpoint/2010/main" val="2786172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4A54AD-0AFF-D7D2-84BF-3D454B6AC0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C4F1C42-BD62-32C3-40C3-53C4740E3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0087C6C6-E445-F335-6406-B17B29CEA0A1}"/>
              </a:ext>
            </a:extLst>
          </p:cNvPr>
          <p:cNvGrpSpPr/>
          <p:nvPr/>
        </p:nvGrpSpPr>
        <p:grpSpPr>
          <a:xfrm>
            <a:off x="6413768" y="878930"/>
            <a:ext cx="2651574" cy="1627787"/>
            <a:chOff x="6030310" y="2128889"/>
            <a:chExt cx="2651574" cy="787731"/>
          </a:xfrm>
        </p:grpSpPr>
        <p:sp>
          <p:nvSpPr>
            <p:cNvPr id="5" name="Rectangle: Top Corners Snipped 4">
              <a:extLst>
                <a:ext uri="{FF2B5EF4-FFF2-40B4-BE49-F238E27FC236}">
                  <a16:creationId xmlns:a16="http://schemas.microsoft.com/office/drawing/2014/main" id="{45A71365-B0C1-88EF-2478-7FB8BB7E97A8}"/>
                </a:ext>
              </a:extLst>
            </p:cNvPr>
            <p:cNvSpPr/>
            <p:nvPr/>
          </p:nvSpPr>
          <p:spPr>
            <a:xfrm>
              <a:off x="6030310" y="2250626"/>
              <a:ext cx="2651574" cy="665994"/>
            </a:xfrm>
            <a:prstGeom prst="snip2Same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2696265-D918-3EB3-C22A-D63FC56DF040}"/>
                </a:ext>
              </a:extLst>
            </p:cNvPr>
            <p:cNvSpPr txBox="1"/>
            <p:nvPr/>
          </p:nvSpPr>
          <p:spPr>
            <a:xfrm>
              <a:off x="6498720" y="2128889"/>
              <a:ext cx="1714754" cy="1217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 sz="1100" b="1" dirty="0">
                  <a:solidFill>
                    <a:srgbClr val="FF0000"/>
                  </a:solidFill>
                </a:rPr>
                <a:t>New AI </a:t>
              </a:r>
              <a:r>
                <a:rPr lang="ca-ES" sz="1100" b="1" dirty="0" err="1">
                  <a:solidFill>
                    <a:srgbClr val="FF0000"/>
                  </a:solidFill>
                </a:rPr>
                <a:t>section</a:t>
              </a:r>
              <a:endParaRPr lang="ca-ES" sz="11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B18FB1F3-C182-A228-34AB-7E133B2CE25E}"/>
              </a:ext>
            </a:extLst>
          </p:cNvPr>
          <p:cNvSpPr txBox="1"/>
          <p:nvPr/>
        </p:nvSpPr>
        <p:spPr>
          <a:xfrm>
            <a:off x="1319753" y="433633"/>
            <a:ext cx="23944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 err="1"/>
              <a:t>December</a:t>
            </a:r>
            <a:r>
              <a:rPr lang="ca-ES" b="1" dirty="0"/>
              <a:t> 2024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D21746-F358-709F-9DED-CF62CAAF803C}"/>
              </a:ext>
            </a:extLst>
          </p:cNvPr>
          <p:cNvSpPr txBox="1"/>
          <p:nvPr/>
        </p:nvSpPr>
        <p:spPr>
          <a:xfrm>
            <a:off x="0" y="-18854"/>
            <a:ext cx="676844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050" dirty="0">
                <a:hlinkClick r:id="rId4"/>
              </a:rPr>
              <a:t>https://wiki.geant.org/display/NETDEV/Network+Automation+Training</a:t>
            </a:r>
            <a:r>
              <a:rPr lang="ca-ES" sz="1050" dirty="0"/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8AF353-8C37-BCBB-8068-E4CB5B145498}"/>
              </a:ext>
            </a:extLst>
          </p:cNvPr>
          <p:cNvSpPr txBox="1"/>
          <p:nvPr/>
        </p:nvSpPr>
        <p:spPr>
          <a:xfrm>
            <a:off x="1" y="4922009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200" dirty="0"/>
              <a:t>CC BY-NC-SA, </a:t>
            </a:r>
            <a:r>
              <a:rPr lang="ca-ES" sz="1200" dirty="0" err="1"/>
              <a:t>free</a:t>
            </a:r>
            <a:r>
              <a:rPr lang="ca-ES" sz="1200" dirty="0"/>
              <a:t> </a:t>
            </a:r>
            <a:r>
              <a:rPr lang="ca-ES" sz="1200" dirty="0" err="1"/>
              <a:t>access</a:t>
            </a:r>
            <a:r>
              <a:rPr lang="ca-ES" sz="1200" dirty="0"/>
              <a:t> </a:t>
            </a:r>
            <a:r>
              <a:rPr lang="ca-ES" sz="1200" dirty="0" err="1"/>
              <a:t>through</a:t>
            </a:r>
            <a:r>
              <a:rPr lang="ca-ES" sz="1200" dirty="0"/>
              <a:t> </a:t>
            </a:r>
            <a:r>
              <a:rPr lang="ca-ES" sz="1200" dirty="0" err="1"/>
              <a:t>eduGAIN</a:t>
            </a:r>
            <a:r>
              <a:rPr lang="ca-ES" sz="1200" dirty="0"/>
              <a:t> or Social Media</a:t>
            </a:r>
          </a:p>
        </p:txBody>
      </p:sp>
    </p:spTree>
    <p:extLst>
      <p:ext uri="{BB962C8B-B14F-4D97-AF65-F5344CB8AC3E}">
        <p14:creationId xmlns:p14="http://schemas.microsoft.com/office/powerpoint/2010/main" val="4094981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876AE-442C-8308-6770-AA9262989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err="1"/>
              <a:t>Benefits</a:t>
            </a:r>
            <a:r>
              <a:rPr lang="ca-ES" dirty="0"/>
              <a:t> of Automation...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5B6D362-1432-8588-F431-47B944E076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4273649"/>
              </p:ext>
            </p:extLst>
          </p:nvPr>
        </p:nvGraphicFramePr>
        <p:xfrm>
          <a:off x="628650" y="1370013"/>
          <a:ext cx="7886700" cy="3262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4ABDDA29-6946-DBD5-19A1-B7FE12DAAD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87230" y="7383332"/>
            <a:ext cx="427200" cy="241049"/>
          </a:xfrm>
        </p:spPr>
        <p:txBody>
          <a:bodyPr/>
          <a:lstStyle/>
          <a:p>
            <a:pPr defTabSz="685783"/>
            <a:fld id="{6FA41F67-6E16-BC4F-8A8C-42F359C0BCBA}" type="slidenum">
              <a:rPr lang="en-GB" smtClean="0"/>
              <a:pPr defTabSz="685783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9995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8F37C5E-5748-3BA6-C0D0-C97B9835BD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7042" y="1175722"/>
            <a:ext cx="4128632" cy="3377700"/>
          </a:xfrm>
        </p:spPr>
        <p:txBody>
          <a:bodyPr>
            <a:normAutofit/>
          </a:bodyPr>
          <a:lstStyle/>
          <a:p>
            <a:endParaRPr lang="ca-ES" dirty="0"/>
          </a:p>
          <a:p>
            <a:r>
              <a:rPr lang="ca-ES" dirty="0"/>
              <a:t>Tools </a:t>
            </a:r>
            <a:r>
              <a:rPr lang="ca-ES" dirty="0" err="1"/>
              <a:t>like</a:t>
            </a:r>
            <a:r>
              <a:rPr lang="ca-ES" dirty="0"/>
              <a:t> </a:t>
            </a:r>
            <a:r>
              <a:rPr lang="ca-ES" dirty="0" err="1"/>
              <a:t>ChatGPT</a:t>
            </a:r>
            <a:r>
              <a:rPr lang="ca-ES" dirty="0"/>
              <a:t>, Microsoft Copilot, </a:t>
            </a:r>
            <a:r>
              <a:rPr lang="ca-ES" dirty="0" err="1"/>
              <a:t>Google’s</a:t>
            </a:r>
            <a:r>
              <a:rPr lang="ca-ES" dirty="0"/>
              <a:t> Gemini, </a:t>
            </a:r>
            <a:r>
              <a:rPr lang="ca-ES" dirty="0" err="1"/>
              <a:t>etc</a:t>
            </a:r>
            <a:r>
              <a:rPr lang="ca-ES" dirty="0"/>
              <a:t>, </a:t>
            </a:r>
            <a:r>
              <a:rPr lang="ca-ES" dirty="0" err="1"/>
              <a:t>already</a:t>
            </a:r>
            <a:r>
              <a:rPr lang="ca-ES" dirty="0"/>
              <a:t> can </a:t>
            </a:r>
            <a:r>
              <a:rPr lang="ca-ES" dirty="0" err="1"/>
              <a:t>help</a:t>
            </a:r>
            <a:r>
              <a:rPr lang="ca-ES" dirty="0"/>
              <a:t> us </a:t>
            </a:r>
            <a:r>
              <a:rPr lang="ca-ES" dirty="0" err="1"/>
              <a:t>automating</a:t>
            </a:r>
            <a:r>
              <a:rPr lang="ca-ES" dirty="0"/>
              <a:t> (</a:t>
            </a:r>
            <a:r>
              <a:rPr lang="ca-ES" dirty="0" err="1"/>
              <a:t>answers</a:t>
            </a:r>
            <a:r>
              <a:rPr lang="ca-ES" dirty="0"/>
              <a:t> are </a:t>
            </a:r>
            <a:r>
              <a:rPr lang="ca-ES" dirty="0" err="1"/>
              <a:t>close</a:t>
            </a:r>
            <a:r>
              <a:rPr lang="ca-ES" dirty="0"/>
              <a:t> to </a:t>
            </a:r>
            <a:r>
              <a:rPr lang="ca-ES" dirty="0" err="1"/>
              <a:t>correct</a:t>
            </a:r>
            <a:r>
              <a:rPr lang="ca-ES" dirty="0"/>
              <a:t> ;-) ).</a:t>
            </a:r>
          </a:p>
          <a:p>
            <a:r>
              <a:rPr lang="ca-ES" dirty="0" err="1"/>
              <a:t>Datasets</a:t>
            </a:r>
            <a:r>
              <a:rPr lang="ca-ES" dirty="0"/>
              <a:t>, models and </a:t>
            </a:r>
            <a:r>
              <a:rPr lang="ca-ES" dirty="0" err="1"/>
              <a:t>community</a:t>
            </a:r>
            <a:r>
              <a:rPr lang="ca-ES" dirty="0"/>
              <a:t> (for </a:t>
            </a:r>
            <a:r>
              <a:rPr lang="ca-ES" dirty="0" err="1"/>
              <a:t>instance</a:t>
            </a:r>
            <a:r>
              <a:rPr lang="ca-ES" dirty="0"/>
              <a:t>, </a:t>
            </a:r>
            <a:r>
              <a:rPr lang="ca-ES" dirty="0">
                <a:hlinkClick r:id="rId2"/>
              </a:rPr>
              <a:t>https://huggingface.co/</a:t>
            </a:r>
            <a:r>
              <a:rPr lang="ca-ES" dirty="0"/>
              <a:t>).</a:t>
            </a:r>
          </a:p>
          <a:p>
            <a:pPr lvl="1"/>
            <a:endParaRPr lang="ca-ES" dirty="0"/>
          </a:p>
          <a:p>
            <a:pPr lvl="1"/>
            <a:endParaRPr lang="ca-ES" dirty="0"/>
          </a:p>
          <a:p>
            <a:pPr lvl="1"/>
            <a:endParaRPr lang="ca-E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EADF57E-84E7-407E-1CFA-3F4D4D733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042" y="550631"/>
            <a:ext cx="4432026" cy="323100"/>
          </a:xfrm>
        </p:spPr>
        <p:txBody>
          <a:bodyPr/>
          <a:lstStyle/>
          <a:p>
            <a:r>
              <a:rPr lang="ca-ES" dirty="0"/>
              <a:t>Artificial </a:t>
            </a:r>
            <a:r>
              <a:rPr lang="ca-ES" dirty="0" err="1"/>
              <a:t>Intelligence</a:t>
            </a:r>
            <a:endParaRPr lang="ca-E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08FBC3-C116-5FC7-C194-FD41A556CDCF}"/>
              </a:ext>
            </a:extLst>
          </p:cNvPr>
          <p:cNvSpPr txBox="1"/>
          <p:nvPr/>
        </p:nvSpPr>
        <p:spPr>
          <a:xfrm>
            <a:off x="5707117" y="442779"/>
            <a:ext cx="3255579" cy="46800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ca-ES" sz="720" dirty="0">
                <a:solidFill>
                  <a:schemeClr val="bg1"/>
                </a:solidFill>
              </a:rPr>
              <a:t>{</a:t>
            </a:r>
          </a:p>
          <a:p>
            <a:r>
              <a:rPr lang="ca-ES" sz="720" dirty="0">
                <a:solidFill>
                  <a:schemeClr val="bg1"/>
                </a:solidFill>
              </a:rPr>
              <a:t>  </a:t>
            </a:r>
            <a:r>
              <a:rPr lang="ca-ES" sz="720" dirty="0">
                <a:solidFill>
                  <a:srgbClr val="FF0000"/>
                </a:solidFill>
              </a:rPr>
              <a:t>"</a:t>
            </a:r>
            <a:r>
              <a:rPr lang="ca-ES" sz="720" dirty="0" err="1">
                <a:solidFill>
                  <a:srgbClr val="FF0000"/>
                </a:solidFill>
              </a:rPr>
              <a:t>version</a:t>
            </a:r>
            <a:r>
              <a:rPr lang="ca-ES" sz="720" dirty="0">
                <a:solidFill>
                  <a:srgbClr val="FF0000"/>
                </a:solidFill>
              </a:rPr>
              <a:t>"</a:t>
            </a:r>
            <a:r>
              <a:rPr lang="ca-ES" sz="720" dirty="0">
                <a:solidFill>
                  <a:schemeClr val="bg1"/>
                </a:solidFill>
              </a:rPr>
              <a:t>: </a:t>
            </a:r>
            <a:r>
              <a:rPr lang="ca-ES" sz="720" dirty="0">
                <a:solidFill>
                  <a:srgbClr val="00B050"/>
                </a:solidFill>
              </a:rPr>
              <a:t>"0.6"</a:t>
            </a:r>
            <a:r>
              <a:rPr lang="ca-ES" sz="720" dirty="0">
                <a:solidFill>
                  <a:schemeClr val="bg1"/>
                </a:solidFill>
              </a:rPr>
              <a:t>,</a:t>
            </a:r>
          </a:p>
          <a:p>
            <a:r>
              <a:rPr lang="ca-ES" sz="720" dirty="0">
                <a:solidFill>
                  <a:schemeClr val="bg1"/>
                </a:solidFill>
              </a:rPr>
              <a:t>  </a:t>
            </a:r>
            <a:r>
              <a:rPr lang="ca-ES" sz="720" dirty="0">
                <a:solidFill>
                  <a:srgbClr val="FF0000"/>
                </a:solidFill>
              </a:rPr>
              <a:t>"</a:t>
            </a:r>
            <a:r>
              <a:rPr lang="ca-ES" sz="720" dirty="0" err="1">
                <a:solidFill>
                  <a:srgbClr val="FF0000"/>
                </a:solidFill>
              </a:rPr>
              <a:t>member_list</a:t>
            </a:r>
            <a:r>
              <a:rPr lang="ca-ES" sz="720" dirty="0">
                <a:solidFill>
                  <a:srgbClr val="FF0000"/>
                </a:solidFill>
              </a:rPr>
              <a:t>"</a:t>
            </a:r>
            <a:r>
              <a:rPr lang="ca-ES" sz="720" dirty="0">
                <a:solidFill>
                  <a:schemeClr val="bg1"/>
                </a:solidFill>
              </a:rPr>
              <a:t>: [</a:t>
            </a:r>
          </a:p>
          <a:p>
            <a:r>
              <a:rPr lang="ca-ES" sz="720" dirty="0">
                <a:solidFill>
                  <a:schemeClr val="bg1"/>
                </a:solidFill>
              </a:rPr>
              <a:t>    {</a:t>
            </a:r>
          </a:p>
          <a:p>
            <a:r>
              <a:rPr lang="ca-ES" sz="720" dirty="0">
                <a:solidFill>
                  <a:schemeClr val="bg1"/>
                </a:solidFill>
              </a:rPr>
              <a:t>      </a:t>
            </a:r>
            <a:r>
              <a:rPr lang="ca-ES" sz="720" dirty="0">
                <a:solidFill>
                  <a:srgbClr val="FF0000"/>
                </a:solidFill>
              </a:rPr>
              <a:t>"</a:t>
            </a:r>
            <a:r>
              <a:rPr lang="ca-ES" sz="720" dirty="0" err="1">
                <a:solidFill>
                  <a:srgbClr val="FF0000"/>
                </a:solidFill>
              </a:rPr>
              <a:t>asnum</a:t>
            </a:r>
            <a:r>
              <a:rPr lang="ca-ES" sz="720" dirty="0">
                <a:solidFill>
                  <a:srgbClr val="FF0000"/>
                </a:solidFill>
              </a:rPr>
              <a:t>"</a:t>
            </a:r>
            <a:r>
              <a:rPr lang="ca-ES" sz="720" dirty="0">
                <a:solidFill>
                  <a:schemeClr val="bg1"/>
                </a:solidFill>
              </a:rPr>
              <a:t>: </a:t>
            </a:r>
            <a:r>
              <a:rPr lang="ca-ES" sz="720" dirty="0">
                <a:solidFill>
                  <a:srgbClr val="FF0000"/>
                </a:solidFill>
              </a:rPr>
              <a:t>64500</a:t>
            </a:r>
            <a:r>
              <a:rPr lang="ca-ES" sz="720" dirty="0">
                <a:solidFill>
                  <a:schemeClr val="bg1"/>
                </a:solidFill>
              </a:rPr>
              <a:t>,</a:t>
            </a:r>
          </a:p>
          <a:p>
            <a:r>
              <a:rPr lang="ca-ES" sz="720" dirty="0">
                <a:solidFill>
                  <a:schemeClr val="bg1"/>
                </a:solidFill>
              </a:rPr>
              <a:t>      </a:t>
            </a:r>
            <a:r>
              <a:rPr lang="ca-ES" sz="720" dirty="0">
                <a:solidFill>
                  <a:srgbClr val="FF0000"/>
                </a:solidFill>
              </a:rPr>
              <a:t>"</a:t>
            </a:r>
            <a:r>
              <a:rPr lang="ca-ES" sz="720" dirty="0" err="1">
                <a:solidFill>
                  <a:srgbClr val="FF0000"/>
                </a:solidFill>
              </a:rPr>
              <a:t>member_type</a:t>
            </a:r>
            <a:r>
              <a:rPr lang="ca-ES" sz="720" dirty="0">
                <a:solidFill>
                  <a:srgbClr val="FF0000"/>
                </a:solidFill>
              </a:rPr>
              <a:t>"</a:t>
            </a:r>
            <a:r>
              <a:rPr lang="ca-ES" sz="720" dirty="0">
                <a:solidFill>
                  <a:schemeClr val="bg1"/>
                </a:solidFill>
              </a:rPr>
              <a:t>: </a:t>
            </a:r>
            <a:r>
              <a:rPr lang="ca-ES" sz="720" dirty="0">
                <a:solidFill>
                  <a:srgbClr val="00B050"/>
                </a:solidFill>
              </a:rPr>
              <a:t>"peering"</a:t>
            </a:r>
            <a:r>
              <a:rPr lang="ca-ES" sz="720" dirty="0">
                <a:solidFill>
                  <a:schemeClr val="bg1"/>
                </a:solidFill>
              </a:rPr>
              <a:t>,</a:t>
            </a:r>
          </a:p>
          <a:p>
            <a:r>
              <a:rPr lang="ca-ES" sz="720" dirty="0">
                <a:solidFill>
                  <a:schemeClr val="bg1"/>
                </a:solidFill>
              </a:rPr>
              <a:t>      </a:t>
            </a:r>
            <a:r>
              <a:rPr lang="ca-ES" sz="720" dirty="0">
                <a:solidFill>
                  <a:srgbClr val="FF0000"/>
                </a:solidFill>
              </a:rPr>
              <a:t>"</a:t>
            </a:r>
            <a:r>
              <a:rPr lang="ca-ES" sz="720" dirty="0" err="1">
                <a:solidFill>
                  <a:srgbClr val="FF0000"/>
                </a:solidFill>
              </a:rPr>
              <a:t>connection_list</a:t>
            </a:r>
            <a:r>
              <a:rPr lang="ca-ES" sz="720" dirty="0">
                <a:solidFill>
                  <a:srgbClr val="FF0000"/>
                </a:solidFill>
              </a:rPr>
              <a:t>"</a:t>
            </a:r>
            <a:r>
              <a:rPr lang="ca-ES" sz="720" dirty="0">
                <a:solidFill>
                  <a:schemeClr val="bg1"/>
                </a:solidFill>
              </a:rPr>
              <a:t>: [</a:t>
            </a:r>
          </a:p>
          <a:p>
            <a:r>
              <a:rPr lang="ca-ES" sz="720" dirty="0">
                <a:solidFill>
                  <a:schemeClr val="bg1"/>
                </a:solidFill>
              </a:rPr>
              <a:t>        {</a:t>
            </a:r>
          </a:p>
          <a:p>
            <a:r>
              <a:rPr lang="ca-ES" sz="720" dirty="0">
                <a:solidFill>
                  <a:schemeClr val="bg1"/>
                </a:solidFill>
              </a:rPr>
              <a:t>          </a:t>
            </a:r>
            <a:r>
              <a:rPr lang="ca-ES" sz="720" dirty="0">
                <a:solidFill>
                  <a:srgbClr val="FF0000"/>
                </a:solidFill>
              </a:rPr>
              <a:t>"</a:t>
            </a:r>
            <a:r>
              <a:rPr lang="ca-ES" sz="720" dirty="0" err="1">
                <a:solidFill>
                  <a:srgbClr val="FF0000"/>
                </a:solidFill>
              </a:rPr>
              <a:t>ixp_id</a:t>
            </a:r>
            <a:r>
              <a:rPr lang="ca-ES" sz="720" dirty="0">
                <a:solidFill>
                  <a:srgbClr val="FF0000"/>
                </a:solidFill>
              </a:rPr>
              <a:t>"</a:t>
            </a:r>
            <a:r>
              <a:rPr lang="ca-ES" sz="720" dirty="0">
                <a:solidFill>
                  <a:schemeClr val="bg1"/>
                </a:solidFill>
              </a:rPr>
              <a:t>: 1,</a:t>
            </a:r>
          </a:p>
          <a:p>
            <a:r>
              <a:rPr lang="ca-ES" sz="720" dirty="0">
                <a:solidFill>
                  <a:schemeClr val="bg1"/>
                </a:solidFill>
              </a:rPr>
              <a:t>          </a:t>
            </a:r>
            <a:r>
              <a:rPr lang="ca-ES" sz="720" dirty="0">
                <a:solidFill>
                  <a:srgbClr val="FF0000"/>
                </a:solidFill>
              </a:rPr>
              <a:t>"</a:t>
            </a:r>
            <a:r>
              <a:rPr lang="ca-ES" sz="720" dirty="0" err="1">
                <a:solidFill>
                  <a:srgbClr val="FF0000"/>
                </a:solidFill>
              </a:rPr>
              <a:t>state</a:t>
            </a:r>
            <a:r>
              <a:rPr lang="ca-ES" sz="720" dirty="0">
                <a:solidFill>
                  <a:srgbClr val="FF0000"/>
                </a:solidFill>
              </a:rPr>
              <a:t>"</a:t>
            </a:r>
            <a:r>
              <a:rPr lang="ca-ES" sz="720" dirty="0">
                <a:solidFill>
                  <a:schemeClr val="bg1"/>
                </a:solidFill>
              </a:rPr>
              <a:t>: </a:t>
            </a:r>
            <a:r>
              <a:rPr lang="ca-ES" sz="720" dirty="0">
                <a:solidFill>
                  <a:srgbClr val="00B050"/>
                </a:solidFill>
              </a:rPr>
              <a:t>"</a:t>
            </a:r>
            <a:r>
              <a:rPr lang="ca-ES" sz="720" dirty="0" err="1">
                <a:solidFill>
                  <a:srgbClr val="00B050"/>
                </a:solidFill>
              </a:rPr>
              <a:t>connected</a:t>
            </a:r>
            <a:r>
              <a:rPr lang="ca-ES" sz="720" dirty="0">
                <a:solidFill>
                  <a:srgbClr val="00B050"/>
                </a:solidFill>
              </a:rPr>
              <a:t>"</a:t>
            </a:r>
            <a:r>
              <a:rPr lang="ca-ES" sz="720" dirty="0">
                <a:solidFill>
                  <a:schemeClr val="bg1"/>
                </a:solidFill>
              </a:rPr>
              <a:t>,</a:t>
            </a:r>
          </a:p>
          <a:p>
            <a:r>
              <a:rPr lang="ca-ES" sz="720" dirty="0">
                <a:solidFill>
                  <a:schemeClr val="bg1"/>
                </a:solidFill>
              </a:rPr>
              <a:t>          </a:t>
            </a:r>
            <a:r>
              <a:rPr lang="ca-ES" sz="720" dirty="0">
                <a:solidFill>
                  <a:srgbClr val="FF0000"/>
                </a:solidFill>
              </a:rPr>
              <a:t>"</a:t>
            </a:r>
            <a:r>
              <a:rPr lang="ca-ES" sz="720" dirty="0" err="1">
                <a:solidFill>
                  <a:srgbClr val="FF0000"/>
                </a:solidFill>
              </a:rPr>
              <a:t>if_list</a:t>
            </a:r>
            <a:r>
              <a:rPr lang="ca-ES" sz="720" dirty="0">
                <a:solidFill>
                  <a:srgbClr val="FF0000"/>
                </a:solidFill>
              </a:rPr>
              <a:t>"</a:t>
            </a:r>
            <a:r>
              <a:rPr lang="ca-ES" sz="720" dirty="0">
                <a:solidFill>
                  <a:schemeClr val="bg1"/>
                </a:solidFill>
              </a:rPr>
              <a:t>: [</a:t>
            </a:r>
          </a:p>
          <a:p>
            <a:r>
              <a:rPr lang="ca-ES" sz="720" dirty="0">
                <a:solidFill>
                  <a:schemeClr val="bg1"/>
                </a:solidFill>
              </a:rPr>
              <a:t>            {</a:t>
            </a:r>
          </a:p>
          <a:p>
            <a:r>
              <a:rPr lang="ca-ES" sz="720" dirty="0">
                <a:solidFill>
                  <a:schemeClr val="bg1"/>
                </a:solidFill>
              </a:rPr>
              <a:t>              </a:t>
            </a:r>
            <a:r>
              <a:rPr lang="ca-ES" sz="720" dirty="0">
                <a:solidFill>
                  <a:srgbClr val="FF0000"/>
                </a:solidFill>
              </a:rPr>
              <a:t>"</a:t>
            </a:r>
            <a:r>
              <a:rPr lang="ca-ES" sz="720" dirty="0" err="1">
                <a:solidFill>
                  <a:srgbClr val="FF0000"/>
                </a:solidFill>
              </a:rPr>
              <a:t>if_speed</a:t>
            </a:r>
            <a:r>
              <a:rPr lang="ca-ES" sz="720" dirty="0">
                <a:solidFill>
                  <a:srgbClr val="FF0000"/>
                </a:solidFill>
              </a:rPr>
              <a:t>"</a:t>
            </a:r>
            <a:r>
              <a:rPr lang="ca-ES" sz="720" dirty="0">
                <a:solidFill>
                  <a:schemeClr val="bg1"/>
                </a:solidFill>
              </a:rPr>
              <a:t>: </a:t>
            </a:r>
            <a:r>
              <a:rPr lang="ca-ES" sz="720" dirty="0">
                <a:solidFill>
                  <a:srgbClr val="FF0000"/>
                </a:solidFill>
              </a:rPr>
              <a:t>10000</a:t>
            </a:r>
            <a:r>
              <a:rPr lang="ca-ES" sz="720" dirty="0">
                <a:solidFill>
                  <a:schemeClr val="bg1"/>
                </a:solidFill>
              </a:rPr>
              <a:t>,</a:t>
            </a:r>
          </a:p>
          <a:p>
            <a:r>
              <a:rPr lang="ca-ES" sz="720" dirty="0">
                <a:solidFill>
                  <a:schemeClr val="bg1"/>
                </a:solidFill>
              </a:rPr>
              <a:t>              </a:t>
            </a:r>
            <a:r>
              <a:rPr lang="ca-ES" sz="720" dirty="0">
                <a:solidFill>
                  <a:srgbClr val="FF0000"/>
                </a:solidFill>
              </a:rPr>
              <a:t>"</a:t>
            </a:r>
            <a:r>
              <a:rPr lang="ca-ES" sz="720" dirty="0" err="1">
                <a:solidFill>
                  <a:srgbClr val="FF0000"/>
                </a:solidFill>
              </a:rPr>
              <a:t>if_type</a:t>
            </a:r>
            <a:r>
              <a:rPr lang="ca-ES" sz="720" dirty="0">
                <a:solidFill>
                  <a:srgbClr val="FF0000"/>
                </a:solidFill>
              </a:rPr>
              <a:t>"</a:t>
            </a:r>
            <a:r>
              <a:rPr lang="ca-ES" sz="720" dirty="0">
                <a:solidFill>
                  <a:schemeClr val="bg1"/>
                </a:solidFill>
              </a:rPr>
              <a:t>: </a:t>
            </a:r>
            <a:r>
              <a:rPr lang="ca-ES" sz="720" dirty="0">
                <a:solidFill>
                  <a:srgbClr val="00B050"/>
                </a:solidFill>
              </a:rPr>
              <a:t>"LR"</a:t>
            </a:r>
            <a:r>
              <a:rPr lang="ca-ES" sz="720" dirty="0">
                <a:solidFill>
                  <a:schemeClr val="bg1"/>
                </a:solidFill>
              </a:rPr>
              <a:t>,</a:t>
            </a:r>
          </a:p>
          <a:p>
            <a:r>
              <a:rPr lang="ca-ES" sz="720" dirty="0">
                <a:solidFill>
                  <a:schemeClr val="bg1"/>
                </a:solidFill>
              </a:rPr>
              <a:t>              </a:t>
            </a:r>
            <a:r>
              <a:rPr lang="ca-ES" sz="720" dirty="0">
                <a:solidFill>
                  <a:srgbClr val="FF0000"/>
                </a:solidFill>
              </a:rPr>
              <a:t>"</a:t>
            </a:r>
            <a:r>
              <a:rPr lang="ca-ES" sz="720" dirty="0" err="1">
                <a:solidFill>
                  <a:srgbClr val="FF0000"/>
                </a:solidFill>
              </a:rPr>
              <a:t>mac_addresses</a:t>
            </a:r>
            <a:r>
              <a:rPr lang="ca-ES" sz="720" dirty="0">
                <a:solidFill>
                  <a:srgbClr val="FF0000"/>
                </a:solidFill>
              </a:rPr>
              <a:t>"</a:t>
            </a:r>
            <a:r>
              <a:rPr lang="ca-ES" sz="720" dirty="0">
                <a:solidFill>
                  <a:schemeClr val="bg1"/>
                </a:solidFill>
              </a:rPr>
              <a:t>: []</a:t>
            </a:r>
          </a:p>
          <a:p>
            <a:r>
              <a:rPr lang="ca-ES" sz="720" dirty="0">
                <a:solidFill>
                  <a:schemeClr val="bg1"/>
                </a:solidFill>
              </a:rPr>
              <a:t>            }</a:t>
            </a:r>
          </a:p>
          <a:p>
            <a:r>
              <a:rPr lang="ca-ES" sz="720" dirty="0">
                <a:solidFill>
                  <a:schemeClr val="bg1"/>
                </a:solidFill>
              </a:rPr>
              <a:t>          ],</a:t>
            </a:r>
          </a:p>
          <a:p>
            <a:r>
              <a:rPr lang="ca-ES" sz="720" dirty="0">
                <a:solidFill>
                  <a:schemeClr val="bg1"/>
                </a:solidFill>
              </a:rPr>
              <a:t>          </a:t>
            </a:r>
            <a:r>
              <a:rPr lang="ca-ES" sz="720" dirty="0">
                <a:solidFill>
                  <a:srgbClr val="FF0000"/>
                </a:solidFill>
              </a:rPr>
              <a:t>"ipv4"</a:t>
            </a:r>
            <a:r>
              <a:rPr lang="ca-ES" sz="720" dirty="0">
                <a:solidFill>
                  <a:schemeClr val="bg1"/>
                </a:solidFill>
              </a:rPr>
              <a:t>: [</a:t>
            </a:r>
          </a:p>
          <a:p>
            <a:r>
              <a:rPr lang="ca-ES" sz="720" dirty="0">
                <a:solidFill>
                  <a:schemeClr val="bg1"/>
                </a:solidFill>
              </a:rPr>
              <a:t>            </a:t>
            </a:r>
            <a:r>
              <a:rPr lang="ca-ES" sz="720" dirty="0">
                <a:solidFill>
                  <a:srgbClr val="00B050"/>
                </a:solidFill>
              </a:rPr>
              <a:t>"192.0.2.6/24"</a:t>
            </a:r>
          </a:p>
          <a:p>
            <a:r>
              <a:rPr lang="ca-ES" sz="720" dirty="0">
                <a:solidFill>
                  <a:schemeClr val="bg1"/>
                </a:solidFill>
              </a:rPr>
              <a:t>          ],</a:t>
            </a:r>
          </a:p>
          <a:p>
            <a:r>
              <a:rPr lang="ca-ES" sz="720" dirty="0">
                <a:solidFill>
                  <a:schemeClr val="bg1"/>
                </a:solidFill>
              </a:rPr>
              <a:t>          </a:t>
            </a:r>
            <a:r>
              <a:rPr lang="ca-ES" sz="720" dirty="0">
                <a:solidFill>
                  <a:srgbClr val="FF0000"/>
                </a:solidFill>
              </a:rPr>
              <a:t>"ipv6"</a:t>
            </a:r>
            <a:r>
              <a:rPr lang="ca-ES" sz="720" dirty="0">
                <a:solidFill>
                  <a:schemeClr val="bg1"/>
                </a:solidFill>
              </a:rPr>
              <a:t>: []</a:t>
            </a:r>
          </a:p>
          <a:p>
            <a:r>
              <a:rPr lang="ca-ES" sz="720" dirty="0">
                <a:solidFill>
                  <a:schemeClr val="bg1"/>
                </a:solidFill>
              </a:rPr>
              <a:t>        }</a:t>
            </a:r>
          </a:p>
          <a:p>
            <a:r>
              <a:rPr lang="ca-ES" sz="720" dirty="0">
                <a:solidFill>
                  <a:schemeClr val="bg1"/>
                </a:solidFill>
              </a:rPr>
              <a:t>      ],</a:t>
            </a:r>
          </a:p>
          <a:p>
            <a:r>
              <a:rPr lang="ca-ES" sz="720" dirty="0">
                <a:solidFill>
                  <a:schemeClr val="bg1"/>
                </a:solidFill>
              </a:rPr>
              <a:t>      </a:t>
            </a:r>
            <a:r>
              <a:rPr lang="ca-ES" sz="720" dirty="0">
                <a:solidFill>
                  <a:srgbClr val="FF0000"/>
                </a:solidFill>
              </a:rPr>
              <a:t>"</a:t>
            </a:r>
            <a:r>
              <a:rPr lang="ca-ES" sz="720" dirty="0" err="1">
                <a:solidFill>
                  <a:srgbClr val="FF0000"/>
                </a:solidFill>
              </a:rPr>
              <a:t>policy</a:t>
            </a:r>
            <a:r>
              <a:rPr lang="ca-ES" sz="720" dirty="0">
                <a:solidFill>
                  <a:srgbClr val="FF0000"/>
                </a:solidFill>
              </a:rPr>
              <a:t>"</a:t>
            </a:r>
            <a:r>
              <a:rPr lang="ca-ES" sz="720" dirty="0">
                <a:solidFill>
                  <a:schemeClr val="bg1"/>
                </a:solidFill>
              </a:rPr>
              <a:t>: {</a:t>
            </a:r>
          </a:p>
          <a:p>
            <a:r>
              <a:rPr lang="ca-ES" sz="720" dirty="0">
                <a:solidFill>
                  <a:schemeClr val="bg1"/>
                </a:solidFill>
              </a:rPr>
              <a:t>        </a:t>
            </a:r>
            <a:r>
              <a:rPr lang="ca-ES" sz="720" dirty="0">
                <a:solidFill>
                  <a:srgbClr val="FF0000"/>
                </a:solidFill>
              </a:rPr>
              <a:t>"general"</a:t>
            </a:r>
            <a:r>
              <a:rPr lang="ca-ES" sz="720" dirty="0">
                <a:solidFill>
                  <a:schemeClr val="bg1"/>
                </a:solidFill>
              </a:rPr>
              <a:t>: </a:t>
            </a:r>
            <a:r>
              <a:rPr lang="ca-ES" sz="720" dirty="0">
                <a:solidFill>
                  <a:srgbClr val="00B050"/>
                </a:solidFill>
              </a:rPr>
              <a:t>"open"</a:t>
            </a:r>
          </a:p>
          <a:p>
            <a:r>
              <a:rPr lang="ca-ES" sz="720" dirty="0">
                <a:solidFill>
                  <a:schemeClr val="bg1"/>
                </a:solidFill>
              </a:rPr>
              <a:t>      },</a:t>
            </a:r>
          </a:p>
          <a:p>
            <a:r>
              <a:rPr lang="ca-ES" sz="720" dirty="0">
                <a:solidFill>
                  <a:schemeClr val="bg1"/>
                </a:solidFill>
              </a:rPr>
              <a:t>      </a:t>
            </a:r>
            <a:r>
              <a:rPr lang="ca-ES" sz="720" dirty="0">
                <a:solidFill>
                  <a:srgbClr val="FF0000"/>
                </a:solidFill>
              </a:rPr>
              <a:t>"</a:t>
            </a:r>
            <a:r>
              <a:rPr lang="ca-ES" sz="720" dirty="0" err="1">
                <a:solidFill>
                  <a:srgbClr val="FF0000"/>
                </a:solidFill>
              </a:rPr>
              <a:t>contact_email</a:t>
            </a:r>
            <a:r>
              <a:rPr lang="ca-ES" sz="720" dirty="0">
                <a:solidFill>
                  <a:srgbClr val="FF0000"/>
                </a:solidFill>
              </a:rPr>
              <a:t>"</a:t>
            </a:r>
            <a:r>
              <a:rPr lang="ca-ES" sz="720" dirty="0">
                <a:solidFill>
                  <a:schemeClr val="bg1"/>
                </a:solidFill>
              </a:rPr>
              <a:t>: [],</a:t>
            </a:r>
          </a:p>
          <a:p>
            <a:r>
              <a:rPr lang="ca-ES" sz="720" dirty="0">
                <a:solidFill>
                  <a:schemeClr val="bg1"/>
                </a:solidFill>
              </a:rPr>
              <a:t>      </a:t>
            </a:r>
            <a:r>
              <a:rPr lang="ca-ES" sz="720" dirty="0">
                <a:solidFill>
                  <a:srgbClr val="FF0000"/>
                </a:solidFill>
              </a:rPr>
              <a:t>"</a:t>
            </a:r>
            <a:r>
              <a:rPr lang="ca-ES" sz="720" dirty="0" err="1">
                <a:solidFill>
                  <a:srgbClr val="FF0000"/>
                </a:solidFill>
              </a:rPr>
              <a:t>contact_phone</a:t>
            </a:r>
            <a:r>
              <a:rPr lang="ca-ES" sz="720" dirty="0">
                <a:solidFill>
                  <a:srgbClr val="FF0000"/>
                </a:solidFill>
              </a:rPr>
              <a:t>"</a:t>
            </a:r>
            <a:r>
              <a:rPr lang="ca-ES" sz="720" dirty="0">
                <a:solidFill>
                  <a:schemeClr val="bg1"/>
                </a:solidFill>
              </a:rPr>
              <a:t>: [</a:t>
            </a:r>
          </a:p>
          <a:p>
            <a:r>
              <a:rPr lang="ca-ES" sz="720" dirty="0">
                <a:solidFill>
                  <a:schemeClr val="bg1"/>
                </a:solidFill>
              </a:rPr>
              <a:t>        </a:t>
            </a:r>
            <a:r>
              <a:rPr lang="ca-ES" sz="720" dirty="0">
                <a:solidFill>
                  <a:srgbClr val="00B050"/>
                </a:solidFill>
              </a:rPr>
              <a:t>"+34555555555"</a:t>
            </a:r>
          </a:p>
          <a:p>
            <a:r>
              <a:rPr lang="ca-ES" sz="720" dirty="0">
                <a:solidFill>
                  <a:schemeClr val="bg1"/>
                </a:solidFill>
              </a:rPr>
              <a:t>      ],</a:t>
            </a:r>
          </a:p>
          <a:p>
            <a:r>
              <a:rPr lang="ca-ES" sz="720" dirty="0">
                <a:solidFill>
                  <a:schemeClr val="bg1"/>
                </a:solidFill>
              </a:rPr>
              <a:t>      </a:t>
            </a:r>
            <a:r>
              <a:rPr lang="ca-ES" sz="720" dirty="0">
                <a:solidFill>
                  <a:srgbClr val="FF0000"/>
                </a:solidFill>
              </a:rPr>
              <a:t>"</a:t>
            </a:r>
            <a:r>
              <a:rPr lang="ca-ES" sz="720" dirty="0" err="1">
                <a:solidFill>
                  <a:srgbClr val="FF0000"/>
                </a:solidFill>
              </a:rPr>
              <a:t>provisioning_since</a:t>
            </a:r>
            <a:r>
              <a:rPr lang="ca-ES" sz="720" dirty="0">
                <a:solidFill>
                  <a:srgbClr val="FF0000"/>
                </a:solidFill>
              </a:rPr>
              <a:t>"</a:t>
            </a:r>
            <a:r>
              <a:rPr lang="ca-ES" sz="720" dirty="0">
                <a:solidFill>
                  <a:schemeClr val="bg1"/>
                </a:solidFill>
              </a:rPr>
              <a:t>: </a:t>
            </a:r>
            <a:r>
              <a:rPr lang="ca-ES" sz="720" dirty="0">
                <a:solidFill>
                  <a:srgbClr val="00B050"/>
                </a:solidFill>
              </a:rPr>
              <a:t>"2008-01-04"</a:t>
            </a:r>
          </a:p>
          <a:p>
            <a:r>
              <a:rPr lang="ca-ES" sz="720" dirty="0">
                <a:solidFill>
                  <a:schemeClr val="bg1"/>
                </a:solidFill>
              </a:rPr>
              <a:t>    }</a:t>
            </a:r>
          </a:p>
          <a:p>
            <a:r>
              <a:rPr lang="ca-ES" sz="720" dirty="0">
                <a:solidFill>
                  <a:schemeClr val="bg1"/>
                </a:solidFill>
              </a:rPr>
              <a:t>  ],</a:t>
            </a:r>
          </a:p>
          <a:p>
            <a:r>
              <a:rPr lang="ca-ES" sz="720" dirty="0">
                <a:solidFill>
                  <a:schemeClr val="bg1"/>
                </a:solidFill>
              </a:rPr>
              <a:t>  </a:t>
            </a:r>
            <a:r>
              <a:rPr lang="ca-ES" sz="720" dirty="0">
                <a:solidFill>
                  <a:srgbClr val="FF0000"/>
                </a:solidFill>
              </a:rPr>
              <a:t>"</a:t>
            </a:r>
            <a:r>
              <a:rPr lang="ca-ES" sz="720" dirty="0" err="1">
                <a:solidFill>
                  <a:srgbClr val="FF0000"/>
                </a:solidFill>
              </a:rPr>
              <a:t>ixp_list</a:t>
            </a:r>
            <a:r>
              <a:rPr lang="ca-ES" sz="720" dirty="0">
                <a:solidFill>
                  <a:srgbClr val="FF0000"/>
                </a:solidFill>
              </a:rPr>
              <a:t>"</a:t>
            </a:r>
            <a:r>
              <a:rPr lang="ca-ES" sz="720" dirty="0">
                <a:solidFill>
                  <a:schemeClr val="bg1"/>
                </a:solidFill>
              </a:rPr>
              <a:t>: [</a:t>
            </a:r>
          </a:p>
          <a:p>
            <a:r>
              <a:rPr lang="ca-ES" sz="720" dirty="0">
                <a:solidFill>
                  <a:schemeClr val="bg1"/>
                </a:solidFill>
              </a:rPr>
              <a:t>    {</a:t>
            </a:r>
          </a:p>
          <a:p>
            <a:r>
              <a:rPr lang="ca-ES" sz="720" dirty="0">
                <a:solidFill>
                  <a:schemeClr val="bg1"/>
                </a:solidFill>
              </a:rPr>
              <a:t>      </a:t>
            </a:r>
            <a:r>
              <a:rPr lang="ca-ES" sz="720" dirty="0">
                <a:solidFill>
                  <a:srgbClr val="FF0000"/>
                </a:solidFill>
              </a:rPr>
              <a:t>"</a:t>
            </a:r>
            <a:r>
              <a:rPr lang="ca-ES" sz="720" dirty="0" err="1">
                <a:solidFill>
                  <a:srgbClr val="FF0000"/>
                </a:solidFill>
              </a:rPr>
              <a:t>ixp_id</a:t>
            </a:r>
            <a:r>
              <a:rPr lang="ca-ES" sz="720" dirty="0">
                <a:solidFill>
                  <a:srgbClr val="FF0000"/>
                </a:solidFill>
              </a:rPr>
              <a:t>"</a:t>
            </a:r>
            <a:r>
              <a:rPr lang="ca-ES" sz="720" dirty="0">
                <a:solidFill>
                  <a:schemeClr val="bg1"/>
                </a:solidFill>
              </a:rPr>
              <a:t>: 1,</a:t>
            </a:r>
          </a:p>
          <a:p>
            <a:r>
              <a:rPr lang="ca-ES" sz="720" dirty="0">
                <a:solidFill>
                  <a:schemeClr val="bg1"/>
                </a:solidFill>
              </a:rPr>
              <a:t>      </a:t>
            </a:r>
            <a:r>
              <a:rPr lang="ca-ES" sz="720" dirty="0">
                <a:solidFill>
                  <a:srgbClr val="FF0000"/>
                </a:solidFill>
              </a:rPr>
              <a:t>"</a:t>
            </a:r>
            <a:r>
              <a:rPr lang="ca-ES" sz="720" dirty="0" err="1">
                <a:solidFill>
                  <a:srgbClr val="FF0000"/>
                </a:solidFill>
              </a:rPr>
              <a:t>shortname</a:t>
            </a:r>
            <a:r>
              <a:rPr lang="ca-ES" sz="720" dirty="0">
                <a:solidFill>
                  <a:srgbClr val="FF0000"/>
                </a:solidFill>
              </a:rPr>
              <a:t>"</a:t>
            </a:r>
            <a:r>
              <a:rPr lang="ca-ES" sz="720" dirty="0">
                <a:solidFill>
                  <a:schemeClr val="bg1"/>
                </a:solidFill>
              </a:rPr>
              <a:t>: </a:t>
            </a:r>
            <a:r>
              <a:rPr lang="ca-ES" sz="720" dirty="0">
                <a:solidFill>
                  <a:srgbClr val="00B050"/>
                </a:solidFill>
              </a:rPr>
              <a:t>"TEST"</a:t>
            </a:r>
            <a:r>
              <a:rPr lang="ca-ES" sz="720" dirty="0">
                <a:solidFill>
                  <a:schemeClr val="bg1"/>
                </a:solidFill>
              </a:rPr>
              <a:t>,</a:t>
            </a:r>
          </a:p>
          <a:p>
            <a:r>
              <a:rPr lang="ca-ES" sz="720" dirty="0">
                <a:solidFill>
                  <a:schemeClr val="bg1"/>
                </a:solidFill>
              </a:rPr>
              <a:t>      </a:t>
            </a:r>
            <a:r>
              <a:rPr lang="ca-ES" sz="720" dirty="0">
                <a:solidFill>
                  <a:srgbClr val="FF0000"/>
                </a:solidFill>
              </a:rPr>
              <a:t>"</a:t>
            </a:r>
            <a:r>
              <a:rPr lang="ca-ES" sz="720" dirty="0" err="1">
                <a:solidFill>
                  <a:srgbClr val="FF0000"/>
                </a:solidFill>
              </a:rPr>
              <a:t>name</a:t>
            </a:r>
            <a:r>
              <a:rPr lang="ca-ES" sz="720" dirty="0">
                <a:solidFill>
                  <a:srgbClr val="FF0000"/>
                </a:solidFill>
              </a:rPr>
              <a:t>"</a:t>
            </a:r>
            <a:r>
              <a:rPr lang="ca-ES" sz="720" dirty="0">
                <a:solidFill>
                  <a:schemeClr val="bg1"/>
                </a:solidFill>
              </a:rPr>
              <a:t>: </a:t>
            </a:r>
            <a:r>
              <a:rPr lang="ca-ES" sz="720" dirty="0">
                <a:solidFill>
                  <a:srgbClr val="00B050"/>
                </a:solidFill>
              </a:rPr>
              <a:t>"TEST Internet Exchange"</a:t>
            </a:r>
            <a:r>
              <a:rPr lang="ca-ES" sz="720" dirty="0">
                <a:solidFill>
                  <a:schemeClr val="bg1"/>
                </a:solidFill>
              </a:rPr>
              <a:t>,</a:t>
            </a:r>
          </a:p>
          <a:p>
            <a:r>
              <a:rPr lang="ca-ES" sz="720" dirty="0">
                <a:solidFill>
                  <a:schemeClr val="bg1"/>
                </a:solidFill>
              </a:rPr>
              <a:t>      </a:t>
            </a:r>
            <a:r>
              <a:rPr lang="ca-ES" sz="720" dirty="0">
                <a:solidFill>
                  <a:srgbClr val="FF0000"/>
                </a:solidFill>
              </a:rPr>
              <a:t>"</a:t>
            </a:r>
            <a:r>
              <a:rPr lang="ca-ES" sz="720" dirty="0" err="1">
                <a:solidFill>
                  <a:srgbClr val="FF0000"/>
                </a:solidFill>
              </a:rPr>
              <a:t>url</a:t>
            </a:r>
            <a:r>
              <a:rPr lang="ca-ES" sz="720" dirty="0">
                <a:solidFill>
                  <a:srgbClr val="FF0000"/>
                </a:solidFill>
              </a:rPr>
              <a:t>"</a:t>
            </a:r>
            <a:r>
              <a:rPr lang="ca-ES" sz="720" dirty="0">
                <a:solidFill>
                  <a:schemeClr val="bg1"/>
                </a:solidFill>
              </a:rPr>
              <a:t>: </a:t>
            </a:r>
            <a:r>
              <a:rPr lang="ca-ES" sz="720" dirty="0" err="1">
                <a:solidFill>
                  <a:srgbClr val="00B0F0"/>
                </a:solidFill>
              </a:rPr>
              <a:t>null</a:t>
            </a:r>
            <a:endParaRPr lang="ca-ES" sz="720" dirty="0">
              <a:solidFill>
                <a:srgbClr val="00B0F0"/>
              </a:solidFill>
            </a:endParaRPr>
          </a:p>
          <a:p>
            <a:r>
              <a:rPr lang="ca-ES" sz="720" dirty="0">
                <a:solidFill>
                  <a:schemeClr val="bg1"/>
                </a:solidFill>
              </a:rPr>
              <a:t>    }</a:t>
            </a:r>
          </a:p>
          <a:p>
            <a:r>
              <a:rPr lang="ca-ES" sz="720" dirty="0">
                <a:solidFill>
                  <a:schemeClr val="bg1"/>
                </a:solidFill>
              </a:rPr>
              <a:t>  ]</a:t>
            </a:r>
          </a:p>
          <a:p>
            <a:r>
              <a:rPr lang="ca-ES" sz="720" dirty="0">
                <a:solidFill>
                  <a:schemeClr val="bg1"/>
                </a:solidFill>
              </a:rPr>
              <a:t>}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1B8FF9-9E39-D95F-00E3-38C8C78377E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151" t="-1" r="7987" b="72161"/>
          <a:stretch/>
        </p:blipFill>
        <p:spPr>
          <a:xfrm>
            <a:off x="402021" y="3433902"/>
            <a:ext cx="4062602" cy="1319401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1F76757-6E43-6757-9157-772FD44DEEB9}"/>
              </a:ext>
            </a:extLst>
          </p:cNvPr>
          <p:cNvCxnSpPr>
            <a:cxnSpLocks/>
            <a:stCxn id="5" idx="3"/>
          </p:cNvCxnSpPr>
          <p:nvPr/>
        </p:nvCxnSpPr>
        <p:spPr>
          <a:xfrm flipV="1">
            <a:off x="4464623" y="4091152"/>
            <a:ext cx="939100" cy="245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3196163-EA25-A983-3548-D4C97BCB704E}"/>
              </a:ext>
            </a:extLst>
          </p:cNvPr>
          <p:cNvSpPr txBox="1"/>
          <p:nvPr/>
        </p:nvSpPr>
        <p:spPr>
          <a:xfrm>
            <a:off x="1655379" y="3462453"/>
            <a:ext cx="2809244" cy="669414"/>
          </a:xfrm>
          <a:prstGeom prst="rect">
            <a:avLst/>
          </a:prstGeom>
          <a:solidFill>
            <a:srgbClr val="303030"/>
          </a:solidFill>
        </p:spPr>
        <p:txBody>
          <a:bodyPr wrap="square" rtlCol="0">
            <a:spAutoFit/>
          </a:bodyPr>
          <a:lstStyle/>
          <a:p>
            <a:r>
              <a:rPr lang="en-GB" sz="7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Create a JSON file following the IX-F Member Export JSON Schema for an IX with just one member and one site, with name TEST, AS64500, IP address 192.0.2.6/24, with open peering, connected since the 4th January 2008, connected at 10000 Mbps with an LR interface, with contact phone +34555555555</a:t>
            </a:r>
            <a:endParaRPr lang="ca-ES" sz="75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02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2CDA273-19AC-64C3-DBCE-B4469DBBA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894" y="292719"/>
            <a:ext cx="7043019" cy="564529"/>
          </a:xfrm>
        </p:spPr>
        <p:txBody>
          <a:bodyPr wrap="square" anchor="ctr">
            <a:normAutofit/>
          </a:bodyPr>
          <a:lstStyle/>
          <a:p>
            <a:r>
              <a:rPr lang="ca-ES" dirty="0"/>
              <a:t>Artificial </a:t>
            </a:r>
            <a:r>
              <a:rPr lang="ca-ES" dirty="0" err="1"/>
              <a:t>Intelligence</a:t>
            </a:r>
            <a:r>
              <a:rPr lang="ca-ES" dirty="0"/>
              <a:t>... </a:t>
            </a:r>
            <a:r>
              <a:rPr lang="ca-ES" dirty="0" err="1"/>
              <a:t>There’s</a:t>
            </a:r>
            <a:r>
              <a:rPr lang="ca-ES" dirty="0"/>
              <a:t> </a:t>
            </a:r>
            <a:r>
              <a:rPr lang="ca-ES" dirty="0" err="1"/>
              <a:t>More</a:t>
            </a:r>
            <a:r>
              <a:rPr lang="ca-ES" dirty="0"/>
              <a:t>!</a:t>
            </a:r>
          </a:p>
        </p:txBody>
      </p:sp>
      <p:graphicFrame>
        <p:nvGraphicFramePr>
          <p:cNvPr id="5" name="Text Placeholder 1">
            <a:extLst>
              <a:ext uri="{FF2B5EF4-FFF2-40B4-BE49-F238E27FC236}">
                <a16:creationId xmlns:a16="http://schemas.microsoft.com/office/drawing/2014/main" id="{5D215406-72A3-D679-AF58-9834908AE7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704121"/>
              </p:ext>
            </p:extLst>
          </p:nvPr>
        </p:nvGraphicFramePr>
        <p:xfrm>
          <a:off x="628650" y="939998"/>
          <a:ext cx="7886700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17851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3AA74-6F60-F398-3899-8BB183B41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a-ES" dirty="0"/>
              <a:t>Network Operations and Management </a:t>
            </a:r>
            <a:r>
              <a:rPr lang="ca-ES" dirty="0" err="1"/>
              <a:t>with</a:t>
            </a:r>
            <a:r>
              <a:rPr lang="ca-ES" dirty="0"/>
              <a:t> AI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070748-97F9-C302-BDDC-3DBB4504B2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9171" y="1071038"/>
            <a:ext cx="3357193" cy="3263400"/>
          </a:xfrm>
        </p:spPr>
        <p:txBody>
          <a:bodyPr anchor="ctr">
            <a:normAutofit/>
          </a:bodyPr>
          <a:lstStyle/>
          <a:p>
            <a:pPr marL="95250" indent="0" algn="ctr">
              <a:buNone/>
            </a:pPr>
            <a:r>
              <a:rPr lang="ca-ES" sz="8000" b="1" dirty="0"/>
              <a:t>SELF</a:t>
            </a:r>
            <a:endParaRPr lang="ca-ES" sz="4400" b="1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C689DA47-9D93-75EF-303A-4C5D5C7A4CEC}"/>
              </a:ext>
            </a:extLst>
          </p:cNvPr>
          <p:cNvSpPr txBox="1">
            <a:spLocks/>
          </p:cNvSpPr>
          <p:nvPr/>
        </p:nvSpPr>
        <p:spPr>
          <a:xfrm>
            <a:off x="5037637" y="1071038"/>
            <a:ext cx="3712958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E4E79"/>
              </a:buClr>
              <a:buSzPts val="2100"/>
              <a:buFont typeface="Arial"/>
              <a:buChar char="•"/>
              <a:defRPr sz="1800" b="0" i="0" u="none" strike="noStrike" cap="non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Arial"/>
              <a:buChar char="•"/>
              <a:defRPr sz="1700" b="0" i="0" u="none" strike="noStrike" cap="non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E4E79"/>
              </a:buClr>
              <a:buSzPts val="1500"/>
              <a:buFont typeface="Arial"/>
              <a:buChar char="•"/>
              <a:defRPr sz="1700" b="0" i="0" u="none" strike="noStrike" cap="non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E4E79"/>
              </a:buClr>
              <a:buSzPts val="1400"/>
              <a:buFont typeface="Arial"/>
              <a:buChar char="•"/>
              <a:defRPr sz="1700" b="0" i="0" u="none" strike="noStrike" cap="non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E4E79"/>
              </a:buClr>
              <a:buSzPts val="1400"/>
              <a:buFont typeface="Arial"/>
              <a:buChar char="•"/>
              <a:defRPr sz="1700" b="0" i="0" u="none" strike="noStrike" cap="non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95250" indent="0" algn="ctr">
              <a:buFont typeface="Arial"/>
              <a:buNone/>
            </a:pPr>
            <a:r>
              <a:rPr lang="ca-ES" sz="8000" b="1" dirty="0"/>
              <a:t>ZERO</a:t>
            </a:r>
            <a:endParaRPr lang="ca-ES" sz="4400" b="1" dirty="0"/>
          </a:p>
        </p:txBody>
      </p:sp>
    </p:spTree>
    <p:extLst>
      <p:ext uri="{BB962C8B-B14F-4D97-AF65-F5344CB8AC3E}">
        <p14:creationId xmlns:p14="http://schemas.microsoft.com/office/powerpoint/2010/main" val="1090676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BD9F05-6A74-EC82-B3EC-6AAA704E9A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32C7F-6740-314D-871D-89C1830B1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a-ES" dirty="0"/>
              <a:t>Network Operations and Management </a:t>
            </a:r>
            <a:r>
              <a:rPr lang="ca-ES" dirty="0" err="1"/>
              <a:t>with</a:t>
            </a:r>
            <a:r>
              <a:rPr lang="ca-ES" dirty="0"/>
              <a:t> AI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6BD4C5-5E9F-5D90-0F68-8E399653FA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9171" y="1071038"/>
            <a:ext cx="3357193" cy="3263400"/>
          </a:xfrm>
        </p:spPr>
        <p:txBody>
          <a:bodyPr anchor="t">
            <a:normAutofit fontScale="92500" lnSpcReduction="20000"/>
          </a:bodyPr>
          <a:lstStyle/>
          <a:p>
            <a:pPr marL="95250" indent="0" algn="ctr">
              <a:buNone/>
            </a:pPr>
            <a:r>
              <a:rPr lang="ca-ES" sz="4000" b="1" dirty="0"/>
              <a:t>SELF</a:t>
            </a:r>
          </a:p>
          <a:p>
            <a:r>
              <a:rPr lang="ca-ES" dirty="0"/>
              <a:t>Self-service</a:t>
            </a:r>
          </a:p>
          <a:p>
            <a:r>
              <a:rPr lang="ca-ES" dirty="0"/>
              <a:t>Self-</a:t>
            </a:r>
            <a:r>
              <a:rPr lang="ca-ES" dirty="0" err="1"/>
              <a:t>fulfilling</a:t>
            </a:r>
            <a:endParaRPr lang="ca-ES" dirty="0"/>
          </a:p>
          <a:p>
            <a:r>
              <a:rPr lang="ca-ES" dirty="0"/>
              <a:t>Self-</a:t>
            </a:r>
            <a:r>
              <a:rPr lang="ca-ES" dirty="0" err="1"/>
              <a:t>assuring</a:t>
            </a:r>
            <a:r>
              <a:rPr lang="ca-ES" dirty="0"/>
              <a:t> </a:t>
            </a:r>
          </a:p>
          <a:p>
            <a:r>
              <a:rPr lang="ca-ES" dirty="0"/>
              <a:t>Self- </a:t>
            </a:r>
            <a:r>
              <a:rPr lang="ca-ES" dirty="0" err="1"/>
              <a:t>planning</a:t>
            </a:r>
            <a:r>
              <a:rPr lang="ca-ES" dirty="0"/>
              <a:t> </a:t>
            </a:r>
          </a:p>
          <a:p>
            <a:r>
              <a:rPr lang="ca-ES" dirty="0"/>
              <a:t>Self-</a:t>
            </a:r>
            <a:r>
              <a:rPr lang="ca-ES" dirty="0" err="1"/>
              <a:t>ordering</a:t>
            </a:r>
            <a:endParaRPr lang="ca-ES" dirty="0"/>
          </a:p>
          <a:p>
            <a:r>
              <a:rPr lang="ca-ES" dirty="0"/>
              <a:t>Self-</a:t>
            </a:r>
            <a:r>
              <a:rPr lang="ca-ES" dirty="0" err="1"/>
              <a:t>organising</a:t>
            </a:r>
            <a:endParaRPr lang="ca-ES" dirty="0"/>
          </a:p>
          <a:p>
            <a:r>
              <a:rPr lang="ca-ES" dirty="0"/>
              <a:t>Self-</a:t>
            </a:r>
            <a:r>
              <a:rPr lang="ca-ES" dirty="0" err="1"/>
              <a:t>governing</a:t>
            </a:r>
            <a:endParaRPr lang="ca-ES" dirty="0"/>
          </a:p>
          <a:p>
            <a:r>
              <a:rPr lang="ca-ES" dirty="0"/>
              <a:t>Self-</a:t>
            </a:r>
            <a:r>
              <a:rPr lang="ca-ES" dirty="0" err="1"/>
              <a:t>healing</a:t>
            </a:r>
            <a:r>
              <a:rPr lang="ca-ES" dirty="0"/>
              <a:t> / Self-</a:t>
            </a:r>
            <a:r>
              <a:rPr lang="ca-ES" dirty="0" err="1"/>
              <a:t>repairing</a:t>
            </a:r>
            <a:endParaRPr lang="ca-ES" dirty="0"/>
          </a:p>
          <a:p>
            <a:r>
              <a:rPr lang="ca-ES" dirty="0"/>
              <a:t>Self-</a:t>
            </a:r>
            <a:r>
              <a:rPr lang="ca-ES" dirty="0" err="1"/>
              <a:t>optimising</a:t>
            </a:r>
            <a:endParaRPr lang="ca-ES" dirty="0"/>
          </a:p>
          <a:p>
            <a:endParaRPr lang="ca-ES" b="1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A2002C6B-B362-82B0-94A4-0735298698A2}"/>
              </a:ext>
            </a:extLst>
          </p:cNvPr>
          <p:cNvSpPr txBox="1">
            <a:spLocks/>
          </p:cNvSpPr>
          <p:nvPr/>
        </p:nvSpPr>
        <p:spPr>
          <a:xfrm>
            <a:off x="5037637" y="1071038"/>
            <a:ext cx="3712958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E4E79"/>
              </a:buClr>
              <a:buSzPts val="2100"/>
              <a:buFont typeface="Arial"/>
              <a:buChar char="•"/>
              <a:defRPr sz="1800" b="0" i="0" u="none" strike="noStrike" cap="non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Arial"/>
              <a:buChar char="•"/>
              <a:defRPr sz="1700" b="0" i="0" u="none" strike="noStrike" cap="non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E4E79"/>
              </a:buClr>
              <a:buSzPts val="1500"/>
              <a:buFont typeface="Arial"/>
              <a:buChar char="•"/>
              <a:defRPr sz="1700" b="0" i="0" u="none" strike="noStrike" cap="non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E4E79"/>
              </a:buClr>
              <a:buSzPts val="1400"/>
              <a:buFont typeface="Arial"/>
              <a:buChar char="•"/>
              <a:defRPr sz="1700" b="0" i="0" u="none" strike="noStrike" cap="non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E4E79"/>
              </a:buClr>
              <a:buSzPts val="1400"/>
              <a:buFont typeface="Arial"/>
              <a:buChar char="•"/>
              <a:defRPr sz="1700" b="0" i="0" u="none" strike="noStrike" cap="non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95250" indent="0" algn="ctr">
              <a:buFont typeface="Arial"/>
              <a:buNone/>
            </a:pPr>
            <a:r>
              <a:rPr lang="ca-ES" sz="4000" b="1" dirty="0"/>
              <a:t>ZERO</a:t>
            </a:r>
          </a:p>
          <a:p>
            <a:r>
              <a:rPr lang="ca-ES" dirty="0"/>
              <a:t>Zero-</a:t>
            </a:r>
            <a:r>
              <a:rPr lang="ca-ES" dirty="0" err="1"/>
              <a:t>wait</a:t>
            </a:r>
            <a:endParaRPr lang="ca-ES" dirty="0"/>
          </a:p>
          <a:p>
            <a:r>
              <a:rPr lang="ca-ES" dirty="0"/>
              <a:t>Zero-</a:t>
            </a:r>
            <a:r>
              <a:rPr lang="ca-ES" dirty="0" err="1"/>
              <a:t>touch</a:t>
            </a:r>
            <a:endParaRPr lang="ca-ES" dirty="0"/>
          </a:p>
          <a:p>
            <a:r>
              <a:rPr lang="ca-ES" dirty="0"/>
              <a:t>Zero-</a:t>
            </a:r>
            <a:r>
              <a:rPr lang="ca-ES" dirty="0" err="1"/>
              <a:t>trouble</a:t>
            </a:r>
            <a:endParaRPr lang="ca-ES" dirty="0"/>
          </a:p>
          <a:p>
            <a:r>
              <a:rPr lang="ca-ES" dirty="0"/>
              <a:t>Zero-</a:t>
            </a:r>
            <a:r>
              <a:rPr lang="ca-ES" dirty="0" err="1"/>
              <a:t>downtime</a:t>
            </a:r>
            <a:endParaRPr lang="ca-ES" dirty="0"/>
          </a:p>
          <a:p>
            <a:r>
              <a:rPr lang="ca-ES" dirty="0"/>
              <a:t>Zero-trust</a:t>
            </a:r>
          </a:p>
          <a:p>
            <a:endParaRPr lang="ca-ES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71C1FB-C6F4-F57D-2A4D-23EFFC1425BB}"/>
              </a:ext>
            </a:extLst>
          </p:cNvPr>
          <p:cNvSpPr txBox="1"/>
          <p:nvPr/>
        </p:nvSpPr>
        <p:spPr>
          <a:xfrm>
            <a:off x="579474" y="4452151"/>
            <a:ext cx="79850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rgbClr val="1E4E79"/>
                </a:solidFill>
                <a:latin typeface="Calibri"/>
                <a:cs typeface="Calibri"/>
                <a:sym typeface="Calibri"/>
              </a:rPr>
              <a:t>Examples of closed-loop anomaly detection (</a:t>
            </a:r>
            <a:r>
              <a:rPr lang="en-GB" sz="1000" dirty="0">
                <a:solidFill>
                  <a:srgbClr val="1E4E79"/>
                </a:solidFill>
                <a:latin typeface="Calibri"/>
                <a:cs typeface="Calibri"/>
              </a:rPr>
              <a:t>Traffic Flow Optimization , Security violations, Performance Prediction, Alert Correlation, etc): </a:t>
            </a:r>
          </a:p>
          <a:p>
            <a:r>
              <a:rPr lang="en-GB" sz="1000" dirty="0">
                <a:hlinkClick r:id="rId2"/>
              </a:rPr>
              <a:t>https://www.tmforum.org/resources/introductory-guide/ig1219-ai-closed-loop-automation-anomaly-detection-and-resolution-v2-1-0/</a:t>
            </a:r>
            <a:r>
              <a:rPr lang="en-GB" sz="1000" dirty="0"/>
              <a:t> </a:t>
            </a:r>
            <a:endParaRPr lang="ca-ES" sz="1000" dirty="0"/>
          </a:p>
        </p:txBody>
      </p:sp>
    </p:spTree>
    <p:extLst>
      <p:ext uri="{BB962C8B-B14F-4D97-AF65-F5344CB8AC3E}">
        <p14:creationId xmlns:p14="http://schemas.microsoft.com/office/powerpoint/2010/main" val="973946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1D79DAE3-30DF-AE23-7C8E-4AF9E0A03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042" y="688893"/>
            <a:ext cx="7854600" cy="323100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5" name="Text Placeholder 2">
            <a:extLst>
              <a:ext uri="{FF2B5EF4-FFF2-40B4-BE49-F238E27FC236}">
                <a16:creationId xmlns:a16="http://schemas.microsoft.com/office/drawing/2014/main" id="{99207A46-0C71-35FA-5F0C-71878E922E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46896797"/>
              </p:ext>
            </p:extLst>
          </p:nvPr>
        </p:nvGraphicFramePr>
        <p:xfrm>
          <a:off x="749172" y="1071037"/>
          <a:ext cx="6475228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64589015"/>
      </p:ext>
    </p:extLst>
  </p:cSld>
  <p:clrMapOvr>
    <a:masterClrMapping/>
  </p:clrMapOvr>
</p:sld>
</file>

<file path=ppt/theme/theme1.xml><?xml version="1.0" encoding="utf-8"?>
<a:theme xmlns:a="http://schemas.openxmlformats.org/drawingml/2006/main" name="Cover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tandard layout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7199</TotalTime>
  <Words>710</Words>
  <Application>Microsoft Office PowerPoint</Application>
  <PresentationFormat>On-screen Show (16:9)</PresentationFormat>
  <Paragraphs>107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Cover</vt:lpstr>
      <vt:lpstr>Standard layout</vt:lpstr>
      <vt:lpstr>From Automation to Autonomous Networks with AI</vt:lpstr>
      <vt:lpstr>PowerPoint Presentation</vt:lpstr>
      <vt:lpstr>PowerPoint Presentation</vt:lpstr>
      <vt:lpstr>Benefits of Automation...</vt:lpstr>
      <vt:lpstr>Artificial Intelligence</vt:lpstr>
      <vt:lpstr>Artificial Intelligence... There’s More!</vt:lpstr>
      <vt:lpstr>Network Operations and Management with AI</vt:lpstr>
      <vt:lpstr>Network Operations and Management with AI</vt:lpstr>
      <vt:lpstr>PowerPoint Presentation</vt:lpstr>
      <vt:lpstr>More info on the Network eAcademy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Service: #Service_name#</dc:title>
  <dc:creator>Maria Isabel Gandia i Carriedo</dc:creator>
  <cp:lastModifiedBy>Maria Isabel Gandia</cp:lastModifiedBy>
  <cp:revision>24</cp:revision>
  <dcterms:modified xsi:type="dcterms:W3CDTF">2024-12-11T01:30:00Z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99ed5e1-8a9c-4108-b882-ead00810b2b6_Enabled">
    <vt:lpwstr>true</vt:lpwstr>
  </property>
  <property fmtid="{D5CDD505-2E9C-101B-9397-08002B2CF9AE}" pid="3" name="MSIP_Label_499ed5e1-8a9c-4108-b882-ead00810b2b6_SetDate">
    <vt:lpwstr>2024-11-25T22:39:24Z</vt:lpwstr>
  </property>
  <property fmtid="{D5CDD505-2E9C-101B-9397-08002B2CF9AE}" pid="4" name="MSIP_Label_499ed5e1-8a9c-4108-b882-ead00810b2b6_Method">
    <vt:lpwstr>Privileged</vt:lpwstr>
  </property>
  <property fmtid="{D5CDD505-2E9C-101B-9397-08002B2CF9AE}" pid="5" name="MSIP_Label_499ed5e1-8a9c-4108-b882-ead00810b2b6_Name">
    <vt:lpwstr>Pública</vt:lpwstr>
  </property>
  <property fmtid="{D5CDD505-2E9C-101B-9397-08002B2CF9AE}" pid="6" name="MSIP_Label_499ed5e1-8a9c-4108-b882-ead00810b2b6_SiteId">
    <vt:lpwstr>d7f9fe0f-fba5-4e85-a76a-bdbdf37e5209</vt:lpwstr>
  </property>
  <property fmtid="{D5CDD505-2E9C-101B-9397-08002B2CF9AE}" pid="7" name="MSIP_Label_499ed5e1-8a9c-4108-b882-ead00810b2b6_ActionId">
    <vt:lpwstr>6b9ad74d-a3cb-4ec7-89c8-1a77edba8239</vt:lpwstr>
  </property>
  <property fmtid="{D5CDD505-2E9C-101B-9397-08002B2CF9AE}" pid="8" name="MSIP_Label_499ed5e1-8a9c-4108-b882-ead00810b2b6_ContentBits">
    <vt:lpwstr>0</vt:lpwstr>
  </property>
</Properties>
</file>